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>
  <p:sldMasterIdLst>
    <p:sldMasterId id="2147483722" r:id="rId1"/>
  </p:sldMasterIdLst>
  <p:notesMasterIdLst>
    <p:notesMasterId r:id="rId31"/>
  </p:notesMasterIdLst>
  <p:handoutMasterIdLst>
    <p:handoutMasterId r:id="rId32"/>
  </p:handoutMasterIdLst>
  <p:sldIdLst>
    <p:sldId id="461" r:id="rId2"/>
    <p:sldId id="635" r:id="rId3"/>
    <p:sldId id="850" r:id="rId4"/>
    <p:sldId id="716" r:id="rId5"/>
    <p:sldId id="628" r:id="rId6"/>
    <p:sldId id="1051" r:id="rId7"/>
    <p:sldId id="629" r:id="rId8"/>
    <p:sldId id="852" r:id="rId9"/>
    <p:sldId id="930" r:id="rId10"/>
    <p:sldId id="529" r:id="rId11"/>
    <p:sldId id="935" r:id="rId12"/>
    <p:sldId id="488" r:id="rId13"/>
    <p:sldId id="489" r:id="rId14"/>
    <p:sldId id="556" r:id="rId15"/>
    <p:sldId id="502" r:id="rId16"/>
    <p:sldId id="495" r:id="rId17"/>
    <p:sldId id="527" r:id="rId18"/>
    <p:sldId id="465" r:id="rId19"/>
    <p:sldId id="563" r:id="rId20"/>
    <p:sldId id="570" r:id="rId21"/>
    <p:sldId id="571" r:id="rId22"/>
    <p:sldId id="493" r:id="rId23"/>
    <p:sldId id="564" r:id="rId24"/>
    <p:sldId id="565" r:id="rId25"/>
    <p:sldId id="515" r:id="rId26"/>
    <p:sldId id="555" r:id="rId27"/>
    <p:sldId id="558" r:id="rId28"/>
    <p:sldId id="448" r:id="rId29"/>
    <p:sldId id="1052" r:id="rId30"/>
  </p:sldIdLst>
  <p:sldSz cx="8961438" cy="6721475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87">
          <p15:clr>
            <a:srgbClr val="A4A3A4"/>
          </p15:clr>
        </p15:guide>
        <p15:guide id="2" pos="284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969696"/>
    <a:srgbClr val="EEF8FC"/>
    <a:srgbClr val="E5F4FB"/>
    <a:srgbClr val="FCFAA2"/>
    <a:srgbClr val="FF99FF"/>
    <a:srgbClr val="FF9900"/>
    <a:srgbClr val="F7F1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67" autoAdjust="0"/>
    <p:restoredTop sz="94682" autoAdjust="0"/>
  </p:normalViewPr>
  <p:slideViewPr>
    <p:cSldViewPr snapToGrid="0">
      <p:cViewPr varScale="1">
        <p:scale>
          <a:sx n="67" d="100"/>
          <a:sy n="67" d="100"/>
        </p:scale>
        <p:origin x="1020" y="60"/>
      </p:cViewPr>
      <p:guideLst>
        <p:guide orient="horz" pos="687"/>
        <p:guide pos="28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Header Placeholder 7169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7488" cy="349250"/>
          </a:xfrm>
          <a:prstGeom prst="rect">
            <a:avLst/>
          </a:prstGeom>
          <a:noFill/>
          <a:ln w="9525">
            <a:noFill/>
          </a:ln>
        </p:spPr>
        <p:txBody>
          <a:bodyPr lIns="91425" tIns="45713" rIns="91425" bIns="45713"/>
          <a:lstStyle>
            <a:lvl1pPr eaLnBrk="1" hangingPunct="1">
              <a:buFont typeface="Arial" panose="020B0604020202020204" pitchFamily="34" charset="0"/>
              <a:buNone/>
              <a:defRPr sz="1200" b="0" noProof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Date Placeholder 7170"/>
          <p:cNvSpPr>
            <a:spLocks noGrp="1"/>
          </p:cNvSpPr>
          <p:nvPr>
            <p:ph type="dt" sz="quarter" idx="1"/>
          </p:nvPr>
        </p:nvSpPr>
        <p:spPr>
          <a:xfrm>
            <a:off x="5268913" y="0"/>
            <a:ext cx="4027487" cy="349250"/>
          </a:xfrm>
          <a:prstGeom prst="rect">
            <a:avLst/>
          </a:prstGeom>
          <a:noFill/>
          <a:ln w="9525">
            <a:noFill/>
          </a:ln>
        </p:spPr>
        <p:txBody>
          <a:bodyPr lIns="91425" tIns="45713" rIns="91425" bIns="45713"/>
          <a:lstStyle>
            <a:lvl1pPr algn="r" eaLnBrk="1" hangingPunct="1">
              <a:buFont typeface="Arial" panose="020B0604020202020204" pitchFamily="34" charset="0"/>
              <a:buNone/>
              <a:defRPr sz="1200" b="0" noProof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Footer Placeholder 7171"/>
          <p:cNvSpPr>
            <a:spLocks noGrp="1"/>
          </p:cNvSpPr>
          <p:nvPr>
            <p:ph type="ftr" sz="quarter" idx="2"/>
          </p:nvPr>
        </p:nvSpPr>
        <p:spPr>
          <a:xfrm>
            <a:off x="0" y="6661150"/>
            <a:ext cx="4027488" cy="349250"/>
          </a:xfrm>
          <a:prstGeom prst="rect">
            <a:avLst/>
          </a:prstGeom>
          <a:noFill/>
          <a:ln w="9525">
            <a:noFill/>
          </a:ln>
        </p:spPr>
        <p:txBody>
          <a:bodyPr lIns="91425" tIns="45713" rIns="91425" bIns="45713" anchor="b"/>
          <a:lstStyle>
            <a:lvl1pPr eaLnBrk="1" hangingPunct="1">
              <a:buFont typeface="Arial" panose="020B0604020202020204" pitchFamily="34" charset="0"/>
              <a:buNone/>
              <a:defRPr sz="1200" b="0" noProof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3" name="Slide Number Placeholder 7172"/>
          <p:cNvSpPr>
            <a:spLocks noGrp="1"/>
          </p:cNvSpPr>
          <p:nvPr>
            <p:ph type="sldNum" sz="quarter" idx="3"/>
          </p:nvPr>
        </p:nvSpPr>
        <p:spPr>
          <a:xfrm>
            <a:off x="5268913" y="6661150"/>
            <a:ext cx="4027487" cy="349250"/>
          </a:xfrm>
          <a:prstGeom prst="rect">
            <a:avLst/>
          </a:prstGeom>
          <a:noFill/>
          <a:ln w="9525">
            <a:noFill/>
          </a:ln>
        </p:spPr>
        <p:txBody>
          <a:bodyPr lIns="91425" tIns="45713" rIns="91425" bIns="45713" anchor="b"/>
          <a:lstStyle>
            <a:lvl1pPr algn="r" eaLnBrk="1" hangingPunct="1">
              <a:buFont typeface="Arial" panose="020B0604020202020204" pitchFamily="34" charset="0"/>
              <a:buNone/>
              <a:defRPr sz="1200" b="0" noProof="1">
                <a:ea typeface="Arial" panose="020B0604020202020204" pitchFamily="34" charset="0"/>
                <a:cs typeface="+mn-ea"/>
              </a:defRPr>
            </a:lvl1pPr>
          </a:lstStyle>
          <a:p>
            <a:pPr>
              <a:defRPr/>
            </a:pPr>
            <a:fld id="{5B86CF8F-41D5-49D9-B38C-1E85B32C1B00}" type="slidenum">
              <a:rPr lang="en-US"/>
              <a:pPr>
                <a:defRPr/>
              </a:pPr>
              <a:t>‹#›</a:t>
            </a:fld>
            <a:endParaRPr lang="en-US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5123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625475" y="903288"/>
            <a:ext cx="7985125" cy="598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5123" name="Text Placeholder 512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1112838" y="261938"/>
            <a:ext cx="7920037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</p:txBody>
      </p:sp>
      <p:sp>
        <p:nvSpPr>
          <p:cNvPr id="5126" name="doc id"/>
          <p:cNvSpPr>
            <a:spLocks noGrp="1"/>
          </p:cNvSpPr>
          <p:nvPr>
            <p:ph type="ftr" sz="quarter" idx="4"/>
          </p:nvPr>
        </p:nvSpPr>
        <p:spPr>
          <a:xfrm>
            <a:off x="8537575" y="38100"/>
            <a:ext cx="295275" cy="122238"/>
          </a:xfrm>
          <a:prstGeom prst="rect">
            <a:avLst/>
          </a:prstGeom>
          <a:noFill/>
          <a:ln w="9525">
            <a:noFill/>
          </a:ln>
        </p:spPr>
        <p:txBody>
          <a:bodyPr wrap="none" lIns="0" tIns="0" rIns="0" bIns="0" anchor="b">
            <a:spAutoFit/>
          </a:bodyPr>
          <a:lstStyle>
            <a:lvl1pPr algn="r" eaLnBrk="1" hangingPunct="1">
              <a:buFont typeface="Arial" panose="020B0604020202020204" pitchFamily="34" charset="0"/>
              <a:buNone/>
              <a:defRPr sz="800" b="0" noProof="1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x-none"/>
          </a:p>
        </p:txBody>
      </p:sp>
      <p:sp>
        <p:nvSpPr>
          <p:cNvPr id="5127" name="pg num"/>
          <p:cNvSpPr>
            <a:spLocks noGrp="1"/>
          </p:cNvSpPr>
          <p:nvPr>
            <p:ph type="sldNum" sz="quarter" idx="5"/>
          </p:nvPr>
        </p:nvSpPr>
        <p:spPr>
          <a:xfrm>
            <a:off x="8094663" y="6688138"/>
            <a:ext cx="738187" cy="1841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>
            <a:spAutoFit/>
          </a:bodyPr>
          <a:lstStyle>
            <a:lvl1pPr algn="r" eaLnBrk="1" hangingPunct="1">
              <a:buFont typeface="Arial" panose="020B0604020202020204" pitchFamily="34" charset="0"/>
              <a:buNone/>
              <a:defRPr sz="1200" b="0" noProof="1" dirty="0">
                <a:latin typeface="Arial" panose="020B0604020202020204" pitchFamily="34" charset="0"/>
                <a:ea typeface="Arial" panose="020B0604020202020204" pitchFamily="34" charset="0"/>
                <a:cs typeface="+mn-ea"/>
              </a:defRPr>
            </a:lvl1pPr>
          </a:lstStyle>
          <a:p>
            <a:pPr>
              <a:defRPr/>
            </a:pPr>
            <a:fld id="{80278B18-F1BC-4E84-85F4-30F15803F63F}" type="slidenum">
              <a:rPr lang="en-US"/>
              <a:pPr>
                <a:defRPr/>
              </a:pPr>
              <a:t>‹#›</a:t>
            </a:fld>
            <a:endParaRPr lang="en-US">
              <a:ea typeface="+mn-ea"/>
              <a:cs typeface="+mn-cs"/>
            </a:endParaRPr>
          </a:p>
        </p:txBody>
      </p:sp>
      <p:sp>
        <p:nvSpPr>
          <p:cNvPr id="16390" name="McK Separator" hidden="1"/>
          <p:cNvSpPr>
            <a:spLocks noChangeShapeType="1"/>
          </p:cNvSpPr>
          <p:nvPr/>
        </p:nvSpPr>
        <p:spPr bwMode="auto">
          <a:xfrm>
            <a:off x="1114425" y="1065213"/>
            <a:ext cx="7108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30000"/>
      </a:spcBef>
      <a:spcAft>
        <a:spcPct val="0"/>
      </a:spcAft>
      <a:defRPr sz="1600" b="1" kern="1200">
        <a:solidFill>
          <a:schemeClr val="tx1"/>
        </a:solidFill>
        <a:latin typeface="Arial" panose="020B0604020202020204" pitchFamily="34" charset="0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pitchFamily="18" charset="0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pitchFamily="18" charset="0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pitchFamily="18" charset="0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Times New Roman" panose="02020603050405020304" pitchFamily="18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Slide Image Placeholder 579585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623888" y="904875"/>
            <a:ext cx="7983537" cy="5988050"/>
          </a:xfrm>
        </p:spPr>
      </p:sp>
      <p:sp>
        <p:nvSpPr>
          <p:cNvPr id="124931" name="Text Placeholder 579586"/>
          <p:cNvSpPr>
            <a:spLocks noGrp="1" noChangeArrowheads="1"/>
          </p:cNvSpPr>
          <p:nvPr>
            <p:ph type="body" idx="4294967295"/>
          </p:nvPr>
        </p:nvSpPr>
        <p:spPr>
          <a:xfrm>
            <a:off x="1112838" y="261938"/>
            <a:ext cx="7918450" cy="228600"/>
          </a:xfrm>
        </p:spPr>
        <p:txBody>
          <a:bodyPr/>
          <a:lstStyle/>
          <a:p>
            <a:pPr eaLnBrk="1" hangingPunct="1"/>
            <a:endParaRPr lang="ru-RU" altLang="uk-UA" smtClean="0"/>
          </a:p>
        </p:txBody>
      </p:sp>
      <p:sp>
        <p:nvSpPr>
          <p:cNvPr id="112643" name="Slide Number Placeholder 1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>
            <a:lvl1pPr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fld id="{57B4CA62-8AC7-4EAF-B0E1-7E7D0A2DC060}" type="slidenum">
              <a:rPr lang="en-US" altLang="en-US" sz="1200" b="0" dirty="0" smtClean="0">
                <a:latin typeface="Arial" panose="020B0604020202020204" pitchFamily="34" charset="0"/>
              </a:rPr>
              <a:pPr>
                <a:defRPr/>
              </a:pPr>
              <a:t>27</a:t>
            </a:fld>
            <a:endParaRPr lang="en-US" altLang="en-US" sz="1200" b="0" smtClean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20180" y="1781129"/>
            <a:ext cx="6721079" cy="2340069"/>
          </a:xfrm>
        </p:spPr>
        <p:txBody>
          <a:bodyPr anchor="b"/>
          <a:lstStyle>
            <a:lvl1pPr algn="ctr">
              <a:defRPr sz="4410"/>
            </a:lvl1pPr>
          </a:lstStyle>
          <a:p>
            <a:r>
              <a:rPr lang="ru-RU" smtClean="0"/>
              <a:t>Образец заголовка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20180" y="4184554"/>
            <a:ext cx="6721079" cy="1622800"/>
          </a:xfrm>
        </p:spPr>
        <p:txBody>
          <a:bodyPr/>
          <a:lstStyle>
            <a:lvl1pPr marL="0" indent="0" algn="ctr">
              <a:buNone/>
              <a:defRPr sz="1764"/>
            </a:lvl1pPr>
            <a:lvl2pPr marL="336042" indent="0" algn="ctr">
              <a:buNone/>
              <a:defRPr sz="1470"/>
            </a:lvl2pPr>
            <a:lvl3pPr marL="672084" indent="0" algn="ctr">
              <a:buNone/>
              <a:defRPr sz="1323"/>
            </a:lvl3pPr>
            <a:lvl4pPr marL="1008126" indent="0" algn="ctr">
              <a:buNone/>
              <a:defRPr sz="1176"/>
            </a:lvl4pPr>
            <a:lvl5pPr marL="1344168" indent="0" algn="ctr">
              <a:buNone/>
              <a:defRPr sz="1176"/>
            </a:lvl5pPr>
            <a:lvl6pPr marL="1680210" indent="0" algn="ctr">
              <a:buNone/>
              <a:defRPr sz="1176"/>
            </a:lvl6pPr>
            <a:lvl7pPr marL="2016252" indent="0" algn="ctr">
              <a:buNone/>
              <a:defRPr sz="1176"/>
            </a:lvl7pPr>
            <a:lvl8pPr marL="2352294" indent="0" algn="ctr">
              <a:buNone/>
              <a:defRPr sz="1176"/>
            </a:lvl8pPr>
            <a:lvl9pPr marL="2688336" indent="0" algn="ctr">
              <a:buNone/>
              <a:defRPr sz="1176"/>
            </a:lvl9pPr>
          </a:lstStyle>
          <a:p>
            <a:r>
              <a:rPr lang="ru-RU" smtClean="0"/>
              <a:t>Образец подзаголовка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83E1E6-CD4C-48BC-AD0C-4F2DB2FB4B1E}" type="slidenum">
              <a:rPr lang="en-US" smtClean="0"/>
              <a:pPr>
                <a:defRPr/>
              </a:pPr>
              <a:t>‹#›</a:t>
            </a:fld>
            <a:endParaRPr lang="en-US">
              <a:ea typeface="+mn-ea"/>
              <a:cs typeface="+mn-cs"/>
            </a:endParaRPr>
          </a:p>
        </p:txBody>
      </p:sp>
      <p:pic>
        <p:nvPicPr>
          <p:cNvPr id="8" name="Рисунок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9" t="5703" r="896" b="6455"/>
          <a:stretch/>
        </p:blipFill>
        <p:spPr bwMode="auto">
          <a:xfrm>
            <a:off x="7227" y="0"/>
            <a:ext cx="8938718" cy="20343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264" descr="C:\Users\TOSHIBA\Desktop\Новая папка\corporate design\PR Kyiv\Roll up\Dezentralisierung\my\print\Logo_Leiste\Безымянный-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24" y="5353352"/>
            <a:ext cx="7746826" cy="13681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74297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9A9F2-E79A-4DC6-A65E-8BCABE7143B9}" type="datetimeFigureOut">
              <a:rPr lang="en-GB" smtClean="0"/>
              <a:t>21/09/2017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83E1E6-CD4C-48BC-AD0C-4F2DB2FB4B1E}" type="slidenum">
              <a:rPr lang="en-US" smtClean="0"/>
              <a:pPr>
                <a:defRPr/>
              </a:pPr>
              <a:t>‹#›</a:t>
            </a:fld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0923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413029" y="357856"/>
            <a:ext cx="1932310" cy="56961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16099" y="357856"/>
            <a:ext cx="5684912" cy="56961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9A9F2-E79A-4DC6-A65E-8BCABE7143B9}" type="datetimeFigureOut">
              <a:rPr lang="en-GB" smtClean="0"/>
              <a:t>21/09/2017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83E1E6-CD4C-48BC-AD0C-4F2DB2FB4B1E}" type="slidenum">
              <a:rPr lang="en-US" smtClean="0"/>
              <a:pPr>
                <a:defRPr/>
              </a:pPr>
              <a:t>‹#›</a:t>
            </a:fld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757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2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" t="5519" r="49425" b="31278"/>
          <a:stretch/>
        </p:blipFill>
        <p:spPr bwMode="auto">
          <a:xfrm rot="5400000">
            <a:off x="-2917518" y="2917518"/>
            <a:ext cx="6721475" cy="8864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86440" y="300941"/>
            <a:ext cx="7729240" cy="1299174"/>
          </a:xfrm>
        </p:spPr>
        <p:txBody>
          <a:bodyPr/>
          <a:lstStyle>
            <a:lvl1pPr>
              <a:defRPr b="1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86440" y="1600115"/>
            <a:ext cx="7729240" cy="4264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599356" y="6215157"/>
            <a:ext cx="2016324" cy="357856"/>
          </a:xfrm>
        </p:spPr>
        <p:txBody>
          <a:bodyPr/>
          <a:lstStyle/>
          <a:p>
            <a:fld id="{A749A9F2-E79A-4DC6-A65E-8BCABE7143B9}" type="datetimeFigureOut">
              <a:rPr lang="en-GB" smtClean="0"/>
              <a:t>21/09/2017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Рисунок 2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40" y="1553668"/>
            <a:ext cx="8074998" cy="1011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612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1432" y="1675702"/>
            <a:ext cx="7729240" cy="2795946"/>
          </a:xfrm>
        </p:spPr>
        <p:txBody>
          <a:bodyPr anchor="b"/>
          <a:lstStyle>
            <a:lvl1pPr>
              <a:defRPr sz="4410"/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11432" y="4498099"/>
            <a:ext cx="7729240" cy="1470322"/>
          </a:xfrm>
        </p:spPr>
        <p:txBody>
          <a:bodyPr/>
          <a:lstStyle>
            <a:lvl1pPr marL="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1pPr>
            <a:lvl2pPr marL="336042" indent="0">
              <a:buNone/>
              <a:defRPr sz="1470">
                <a:solidFill>
                  <a:schemeClr val="tx1">
                    <a:tint val="75000"/>
                  </a:schemeClr>
                </a:solidFill>
              </a:defRPr>
            </a:lvl2pPr>
            <a:lvl3pPr marL="67208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3pPr>
            <a:lvl4pPr marL="1008126" indent="0">
              <a:buNone/>
              <a:defRPr sz="1176">
                <a:solidFill>
                  <a:schemeClr val="tx1">
                    <a:tint val="75000"/>
                  </a:schemeClr>
                </a:solidFill>
              </a:defRPr>
            </a:lvl4pPr>
            <a:lvl5pPr marL="1344168" indent="0">
              <a:buNone/>
              <a:defRPr sz="1176">
                <a:solidFill>
                  <a:schemeClr val="tx1">
                    <a:tint val="75000"/>
                  </a:schemeClr>
                </a:solidFill>
              </a:defRPr>
            </a:lvl5pPr>
            <a:lvl6pPr marL="1680210" indent="0">
              <a:buNone/>
              <a:defRPr sz="1176">
                <a:solidFill>
                  <a:schemeClr val="tx1">
                    <a:tint val="75000"/>
                  </a:schemeClr>
                </a:solidFill>
              </a:defRPr>
            </a:lvl6pPr>
            <a:lvl7pPr marL="2016252" indent="0">
              <a:buNone/>
              <a:defRPr sz="1176">
                <a:solidFill>
                  <a:schemeClr val="tx1">
                    <a:tint val="75000"/>
                  </a:schemeClr>
                </a:solidFill>
              </a:defRPr>
            </a:lvl7pPr>
            <a:lvl8pPr marL="2352294" indent="0">
              <a:buNone/>
              <a:defRPr sz="1176">
                <a:solidFill>
                  <a:schemeClr val="tx1">
                    <a:tint val="75000"/>
                  </a:schemeClr>
                </a:solidFill>
              </a:defRPr>
            </a:lvl8pPr>
            <a:lvl9pPr marL="2688336" indent="0">
              <a:buNone/>
              <a:defRPr sz="11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9A9F2-E79A-4DC6-A65E-8BCABE7143B9}" type="datetimeFigureOut">
              <a:rPr lang="en-GB" smtClean="0"/>
              <a:t>21/09/2017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83E1E6-CD4C-48BC-AD0C-4F2DB2FB4B1E}" type="slidenum">
              <a:rPr lang="en-US" smtClean="0"/>
              <a:pPr>
                <a:defRPr/>
              </a:pPr>
              <a:t>‹#›</a:t>
            </a:fld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643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16099" y="1789282"/>
            <a:ext cx="3808611" cy="4264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36728" y="1789282"/>
            <a:ext cx="3808611" cy="4264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9A9F2-E79A-4DC6-A65E-8BCABE7143B9}" type="datetimeFigureOut">
              <a:rPr lang="en-GB" smtClean="0"/>
              <a:t>21/09/2017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83E1E6-CD4C-48BC-AD0C-4F2DB2FB4B1E}" type="slidenum">
              <a:rPr lang="en-US" smtClean="0"/>
              <a:pPr>
                <a:defRPr/>
              </a:pPr>
              <a:t>‹#›</a:t>
            </a:fld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6110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266" y="357857"/>
            <a:ext cx="7729240" cy="129917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17266" y="1647695"/>
            <a:ext cx="3791108" cy="807510"/>
          </a:xfrm>
        </p:spPr>
        <p:txBody>
          <a:bodyPr anchor="b"/>
          <a:lstStyle>
            <a:lvl1pPr marL="0" indent="0">
              <a:buNone/>
              <a:defRPr sz="1764" b="1"/>
            </a:lvl1pPr>
            <a:lvl2pPr marL="336042" indent="0">
              <a:buNone/>
              <a:defRPr sz="1470" b="1"/>
            </a:lvl2pPr>
            <a:lvl3pPr marL="672084" indent="0">
              <a:buNone/>
              <a:defRPr sz="1323" b="1"/>
            </a:lvl3pPr>
            <a:lvl4pPr marL="1008126" indent="0">
              <a:buNone/>
              <a:defRPr sz="1176" b="1"/>
            </a:lvl4pPr>
            <a:lvl5pPr marL="1344168" indent="0">
              <a:buNone/>
              <a:defRPr sz="1176" b="1"/>
            </a:lvl5pPr>
            <a:lvl6pPr marL="1680210" indent="0">
              <a:buNone/>
              <a:defRPr sz="1176" b="1"/>
            </a:lvl6pPr>
            <a:lvl7pPr marL="2016252" indent="0">
              <a:buNone/>
              <a:defRPr sz="1176" b="1"/>
            </a:lvl7pPr>
            <a:lvl8pPr marL="2352294" indent="0">
              <a:buNone/>
              <a:defRPr sz="1176" b="1"/>
            </a:lvl8pPr>
            <a:lvl9pPr marL="2688336" indent="0">
              <a:buNone/>
              <a:defRPr sz="117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66" y="2455206"/>
            <a:ext cx="3791108" cy="36112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536728" y="1647695"/>
            <a:ext cx="3809778" cy="807510"/>
          </a:xfrm>
        </p:spPr>
        <p:txBody>
          <a:bodyPr anchor="b"/>
          <a:lstStyle>
            <a:lvl1pPr marL="0" indent="0">
              <a:buNone/>
              <a:defRPr sz="1764" b="1"/>
            </a:lvl1pPr>
            <a:lvl2pPr marL="336042" indent="0">
              <a:buNone/>
              <a:defRPr sz="1470" b="1"/>
            </a:lvl2pPr>
            <a:lvl3pPr marL="672084" indent="0">
              <a:buNone/>
              <a:defRPr sz="1323" b="1"/>
            </a:lvl3pPr>
            <a:lvl4pPr marL="1008126" indent="0">
              <a:buNone/>
              <a:defRPr sz="1176" b="1"/>
            </a:lvl4pPr>
            <a:lvl5pPr marL="1344168" indent="0">
              <a:buNone/>
              <a:defRPr sz="1176" b="1"/>
            </a:lvl5pPr>
            <a:lvl6pPr marL="1680210" indent="0">
              <a:buNone/>
              <a:defRPr sz="1176" b="1"/>
            </a:lvl6pPr>
            <a:lvl7pPr marL="2016252" indent="0">
              <a:buNone/>
              <a:defRPr sz="1176" b="1"/>
            </a:lvl7pPr>
            <a:lvl8pPr marL="2352294" indent="0">
              <a:buNone/>
              <a:defRPr sz="1176" b="1"/>
            </a:lvl8pPr>
            <a:lvl9pPr marL="2688336" indent="0">
              <a:buNone/>
              <a:defRPr sz="1176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536728" y="2455206"/>
            <a:ext cx="3809778" cy="36112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9A9F2-E79A-4DC6-A65E-8BCABE7143B9}" type="datetimeFigureOut">
              <a:rPr lang="en-GB" smtClean="0"/>
              <a:t>21/09/2017</a:t>
            </a:fld>
            <a:endParaRPr lang="en-GB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83E1E6-CD4C-48BC-AD0C-4F2DB2FB4B1E}" type="slidenum">
              <a:rPr lang="en-US" smtClean="0"/>
              <a:pPr>
                <a:defRPr/>
              </a:pPr>
              <a:t>‹#›</a:t>
            </a:fld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549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9A9F2-E79A-4DC6-A65E-8BCABE7143B9}" type="datetimeFigureOut">
              <a:rPr lang="en-GB" smtClean="0"/>
              <a:t>21/09/2017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83E1E6-CD4C-48BC-AD0C-4F2DB2FB4B1E}" type="slidenum">
              <a:rPr lang="en-US" smtClean="0"/>
              <a:pPr>
                <a:defRPr/>
              </a:pPr>
              <a:t>‹#›</a:t>
            </a:fld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353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9A9F2-E79A-4DC6-A65E-8BCABE7143B9}" type="datetimeFigureOut">
              <a:rPr lang="en-GB" smtClean="0"/>
              <a:t>21/09/2017</a:t>
            </a:fld>
            <a:endParaRPr lang="en-GB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83E1E6-CD4C-48BC-AD0C-4F2DB2FB4B1E}" type="slidenum">
              <a:rPr lang="en-US" smtClean="0"/>
              <a:pPr>
                <a:defRPr/>
              </a:pPr>
              <a:t>‹#›</a:t>
            </a:fld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082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266" y="448098"/>
            <a:ext cx="2890297" cy="1568344"/>
          </a:xfrm>
        </p:spPr>
        <p:txBody>
          <a:bodyPr anchor="b"/>
          <a:lstStyle>
            <a:lvl1pPr>
              <a:defRPr sz="2352"/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809778" y="967768"/>
            <a:ext cx="4536728" cy="4776604"/>
          </a:xfrm>
        </p:spPr>
        <p:txBody>
          <a:bodyPr/>
          <a:lstStyle>
            <a:lvl1pPr>
              <a:defRPr sz="2352"/>
            </a:lvl1pPr>
            <a:lvl2pPr>
              <a:defRPr sz="2058"/>
            </a:lvl2pPr>
            <a:lvl3pPr>
              <a:defRPr sz="1764"/>
            </a:lvl3pPr>
            <a:lvl4pPr>
              <a:defRPr sz="1470"/>
            </a:lvl4pPr>
            <a:lvl5pPr>
              <a:defRPr sz="1470"/>
            </a:lvl5pPr>
            <a:lvl6pPr>
              <a:defRPr sz="1470"/>
            </a:lvl6pPr>
            <a:lvl7pPr>
              <a:defRPr sz="1470"/>
            </a:lvl7pPr>
            <a:lvl8pPr>
              <a:defRPr sz="1470"/>
            </a:lvl8pPr>
            <a:lvl9pPr>
              <a:defRPr sz="147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17266" y="2016443"/>
            <a:ext cx="2890297" cy="3735709"/>
          </a:xfrm>
        </p:spPr>
        <p:txBody>
          <a:bodyPr/>
          <a:lstStyle>
            <a:lvl1pPr marL="0" indent="0">
              <a:buNone/>
              <a:defRPr sz="1176"/>
            </a:lvl1pPr>
            <a:lvl2pPr marL="336042" indent="0">
              <a:buNone/>
              <a:defRPr sz="1029"/>
            </a:lvl2pPr>
            <a:lvl3pPr marL="672084" indent="0">
              <a:buNone/>
              <a:defRPr sz="882"/>
            </a:lvl3pPr>
            <a:lvl4pPr marL="1008126" indent="0">
              <a:buNone/>
              <a:defRPr sz="735"/>
            </a:lvl4pPr>
            <a:lvl5pPr marL="1344168" indent="0">
              <a:buNone/>
              <a:defRPr sz="735"/>
            </a:lvl5pPr>
            <a:lvl6pPr marL="1680210" indent="0">
              <a:buNone/>
              <a:defRPr sz="735"/>
            </a:lvl6pPr>
            <a:lvl7pPr marL="2016252" indent="0">
              <a:buNone/>
              <a:defRPr sz="735"/>
            </a:lvl7pPr>
            <a:lvl8pPr marL="2352294" indent="0">
              <a:buNone/>
              <a:defRPr sz="735"/>
            </a:lvl8pPr>
            <a:lvl9pPr marL="2688336" indent="0">
              <a:buNone/>
              <a:defRPr sz="73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9A9F2-E79A-4DC6-A65E-8BCABE7143B9}" type="datetimeFigureOut">
              <a:rPr lang="en-GB" smtClean="0"/>
              <a:t>21/09/2017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83E1E6-CD4C-48BC-AD0C-4F2DB2FB4B1E}" type="slidenum">
              <a:rPr lang="en-US" smtClean="0"/>
              <a:pPr>
                <a:defRPr/>
              </a:pPr>
              <a:t>‹#›</a:t>
            </a:fld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154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17266" y="448098"/>
            <a:ext cx="2890297" cy="1568344"/>
          </a:xfrm>
        </p:spPr>
        <p:txBody>
          <a:bodyPr anchor="b"/>
          <a:lstStyle>
            <a:lvl1pPr>
              <a:defRPr sz="2352"/>
            </a:lvl1pPr>
          </a:lstStyle>
          <a:p>
            <a:r>
              <a:rPr lang="ru-RU" smtClean="0"/>
              <a:t>Образец заголовка</a:t>
            </a:r>
            <a:endParaRPr lang="en-GB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3809778" y="967768"/>
            <a:ext cx="4536728" cy="4776604"/>
          </a:xfrm>
        </p:spPr>
        <p:txBody>
          <a:bodyPr/>
          <a:lstStyle>
            <a:lvl1pPr marL="0" indent="0">
              <a:buNone/>
              <a:defRPr sz="2352"/>
            </a:lvl1pPr>
            <a:lvl2pPr marL="336042" indent="0">
              <a:buNone/>
              <a:defRPr sz="2058"/>
            </a:lvl2pPr>
            <a:lvl3pPr marL="672084" indent="0">
              <a:buNone/>
              <a:defRPr sz="1764"/>
            </a:lvl3pPr>
            <a:lvl4pPr marL="1008126" indent="0">
              <a:buNone/>
              <a:defRPr sz="1470"/>
            </a:lvl4pPr>
            <a:lvl5pPr marL="1344168" indent="0">
              <a:buNone/>
              <a:defRPr sz="1470"/>
            </a:lvl5pPr>
            <a:lvl6pPr marL="1680210" indent="0">
              <a:buNone/>
              <a:defRPr sz="1470"/>
            </a:lvl6pPr>
            <a:lvl7pPr marL="2016252" indent="0">
              <a:buNone/>
              <a:defRPr sz="1470"/>
            </a:lvl7pPr>
            <a:lvl8pPr marL="2352294" indent="0">
              <a:buNone/>
              <a:defRPr sz="1470"/>
            </a:lvl8pPr>
            <a:lvl9pPr marL="2688336" indent="0">
              <a:buNone/>
              <a:defRPr sz="1470"/>
            </a:lvl9pPr>
          </a:lstStyle>
          <a:p>
            <a:r>
              <a:rPr lang="ru-RU" smtClean="0"/>
              <a:t>Вставка рисунка</a:t>
            </a:r>
            <a:endParaRPr lang="en-GB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17266" y="2016443"/>
            <a:ext cx="2890297" cy="3735709"/>
          </a:xfrm>
        </p:spPr>
        <p:txBody>
          <a:bodyPr/>
          <a:lstStyle>
            <a:lvl1pPr marL="0" indent="0">
              <a:buNone/>
              <a:defRPr sz="1176"/>
            </a:lvl1pPr>
            <a:lvl2pPr marL="336042" indent="0">
              <a:buNone/>
              <a:defRPr sz="1029"/>
            </a:lvl2pPr>
            <a:lvl3pPr marL="672084" indent="0">
              <a:buNone/>
              <a:defRPr sz="882"/>
            </a:lvl3pPr>
            <a:lvl4pPr marL="1008126" indent="0">
              <a:buNone/>
              <a:defRPr sz="735"/>
            </a:lvl4pPr>
            <a:lvl5pPr marL="1344168" indent="0">
              <a:buNone/>
              <a:defRPr sz="735"/>
            </a:lvl5pPr>
            <a:lvl6pPr marL="1680210" indent="0">
              <a:buNone/>
              <a:defRPr sz="735"/>
            </a:lvl6pPr>
            <a:lvl7pPr marL="2016252" indent="0">
              <a:buNone/>
              <a:defRPr sz="735"/>
            </a:lvl7pPr>
            <a:lvl8pPr marL="2352294" indent="0">
              <a:buNone/>
              <a:defRPr sz="735"/>
            </a:lvl8pPr>
            <a:lvl9pPr marL="2688336" indent="0">
              <a:buNone/>
              <a:defRPr sz="73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49A9F2-E79A-4DC6-A65E-8BCABE7143B9}" type="datetimeFigureOut">
              <a:rPr lang="en-GB" smtClean="0"/>
              <a:t>21/09/2017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83E1E6-CD4C-48BC-AD0C-4F2DB2FB4B1E}" type="slidenum">
              <a:rPr lang="en-US" smtClean="0"/>
              <a:pPr>
                <a:defRPr/>
              </a:pPr>
              <a:t>‹#›</a:t>
            </a:fld>
            <a:endParaRPr lang="en-US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5372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16099" y="357857"/>
            <a:ext cx="7729240" cy="1299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16099" y="1789282"/>
            <a:ext cx="7729240" cy="4264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16099" y="6229812"/>
            <a:ext cx="2016324" cy="357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49A9F2-E79A-4DC6-A65E-8BCABE7143B9}" type="datetimeFigureOut">
              <a:rPr lang="en-GB" smtClean="0"/>
              <a:t>21/09/2017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968477" y="6229812"/>
            <a:ext cx="3024485" cy="357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329015" y="6229812"/>
            <a:ext cx="2016324" cy="3578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8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183E1E6-CD4C-48BC-AD0C-4F2DB2FB4B1E}" type="slidenum">
              <a:rPr lang="en-US" smtClean="0"/>
              <a:pPr>
                <a:defRPr/>
              </a:pPr>
              <a:t>‹#›</a:t>
            </a:fld>
            <a:endParaRPr lang="en-US">
              <a:ea typeface="+mn-ea"/>
              <a:cs typeface="+mn-cs"/>
            </a:endParaRPr>
          </a:p>
        </p:txBody>
      </p:sp>
      <p:grpSp>
        <p:nvGrpSpPr>
          <p:cNvPr id="7" name="McK Slide Elements"/>
          <p:cNvGrpSpPr>
            <a:grpSpLocks/>
          </p:cNvGrpSpPr>
          <p:nvPr userDrawn="1"/>
        </p:nvGrpSpPr>
        <p:grpSpPr bwMode="auto">
          <a:xfrm>
            <a:off x="122238" y="531813"/>
            <a:ext cx="8618537" cy="6162675"/>
            <a:chOff x="77" y="335"/>
            <a:chExt cx="5429" cy="3882"/>
          </a:xfrm>
        </p:grpSpPr>
        <p:sp>
          <p:nvSpPr>
            <p:cNvPr id="8" name="McK Measure" hidden="1"/>
            <p:cNvSpPr txBox="1">
              <a:spLocks noChangeArrowheads="1"/>
            </p:cNvSpPr>
            <p:nvPr userDrawn="1"/>
          </p:nvSpPr>
          <p:spPr bwMode="auto">
            <a:xfrm>
              <a:off x="77" y="335"/>
              <a:ext cx="5429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 defTabSz="89535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defTabSz="89535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defTabSz="89535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defTabSz="89535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defTabSz="895350"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defTabSz="8953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defTabSz="8953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defTabSz="8953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defTabSz="8953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en-US" altLang="en-US" sz="1600" b="0" smtClean="0">
                  <a:latin typeface="Arial" panose="020B0604020202020204" pitchFamily="34" charset="0"/>
                  <a:cs typeface="Times New Roman" panose="02020603050405020304" pitchFamily="18" charset="0"/>
                </a:rPr>
                <a:t>Unit of measure</a:t>
              </a:r>
            </a:p>
          </p:txBody>
        </p:sp>
        <p:sp>
          <p:nvSpPr>
            <p:cNvPr id="9" name="McK Footnote" hidden="1"/>
            <p:cNvSpPr txBox="1">
              <a:spLocks noChangeArrowheads="1"/>
            </p:cNvSpPr>
            <p:nvPr userDrawn="1"/>
          </p:nvSpPr>
          <p:spPr bwMode="auto">
            <a:xfrm>
              <a:off x="79" y="3964"/>
              <a:ext cx="5145" cy="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b">
              <a:spAutoFit/>
            </a:bodyPr>
            <a:lstStyle>
              <a:lvl1pPr marL="806450" indent="-806450" defTabSz="895350">
                <a:tabLst>
                  <a:tab pos="717550" algn="r"/>
                </a:tabLs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defTabSz="895350">
                <a:tabLst>
                  <a:tab pos="717550" algn="r"/>
                </a:tabLs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defTabSz="895350">
                <a:tabLst>
                  <a:tab pos="717550" algn="r"/>
                </a:tabLs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defTabSz="895350">
                <a:tabLst>
                  <a:tab pos="717550" algn="r"/>
                </a:tabLs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defTabSz="895350">
                <a:tabLst>
                  <a:tab pos="717550" algn="r"/>
                </a:tabLs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defTabSz="8953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tabLst>
                  <a:tab pos="717550" algn="r"/>
                </a:tabLs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defTabSz="8953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tabLst>
                  <a:tab pos="717550" algn="r"/>
                </a:tabLs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defTabSz="8953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tabLst>
                  <a:tab pos="717550" algn="r"/>
                </a:tabLs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defTabSz="89535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tabLst>
                  <a:tab pos="717550" algn="r"/>
                </a:tabLst>
                <a:defRPr sz="14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buFont typeface="Arial" panose="020B0604020202020204" pitchFamily="34" charset="0"/>
                <a:buNone/>
                <a:defRPr/>
              </a:pPr>
              <a:r>
                <a:rPr lang="ru-RU" altLang="uk-UA" sz="1200" b="0" smtClean="0">
                  <a:solidFill>
                    <a:srgbClr val="00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	*	Сноска</a:t>
              </a:r>
              <a:endParaRPr lang="en-US" altLang="en-US" sz="12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  <a:p>
              <a:pPr eaLnBrk="1" hangingPunct="1">
                <a:spcBef>
                  <a:spcPct val="20000"/>
                </a:spcBef>
                <a:buFont typeface="Arial" panose="020B0604020202020204" pitchFamily="34" charset="0"/>
                <a:buNone/>
                <a:defRPr/>
              </a:pPr>
              <a:r>
                <a:rPr lang="ru-RU" altLang="uk-UA" sz="1200" b="0" smtClean="0">
                  <a:solidFill>
                    <a:srgbClr val="00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	Источник:	Источник</a:t>
              </a:r>
              <a:endParaRPr lang="en-US" altLang="en-US" sz="1200" b="0" smtClean="0">
                <a:solidFill>
                  <a:srgbClr val="000000"/>
                </a:solidFill>
                <a:latin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9521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l" defTabSz="672084" rtl="0" eaLnBrk="1" latinLnBrk="0" hangingPunct="1">
        <a:lnSpc>
          <a:spcPct val="90000"/>
        </a:lnSpc>
        <a:spcBef>
          <a:spcPct val="0"/>
        </a:spcBef>
        <a:buNone/>
        <a:defRPr sz="323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8021" indent="-168021" algn="l" defTabSz="672084" rtl="0" eaLnBrk="1" latinLnBrk="0" hangingPunct="1">
        <a:lnSpc>
          <a:spcPct val="90000"/>
        </a:lnSpc>
        <a:spcBef>
          <a:spcPts val="735"/>
        </a:spcBef>
        <a:buFont typeface="Arial" panose="020B0604020202020204" pitchFamily="34" charset="0"/>
        <a:buChar char="•"/>
        <a:defRPr sz="2058" kern="1200">
          <a:solidFill>
            <a:schemeClr val="tx1"/>
          </a:solidFill>
          <a:latin typeface="+mn-lt"/>
          <a:ea typeface="+mn-ea"/>
          <a:cs typeface="+mn-cs"/>
        </a:defRPr>
      </a:lvl1pPr>
      <a:lvl2pPr marL="504063" indent="-168021" algn="l" defTabSz="672084" rtl="0" eaLnBrk="1" latinLnBrk="0" hangingPunct="1">
        <a:lnSpc>
          <a:spcPct val="90000"/>
        </a:lnSpc>
        <a:spcBef>
          <a:spcPts val="368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2pPr>
      <a:lvl3pPr marL="840105" indent="-168021" algn="l" defTabSz="672084" rtl="0" eaLnBrk="1" latinLnBrk="0" hangingPunct="1">
        <a:lnSpc>
          <a:spcPct val="90000"/>
        </a:lnSpc>
        <a:spcBef>
          <a:spcPts val="368"/>
        </a:spcBef>
        <a:buFont typeface="Arial" panose="020B0604020202020204" pitchFamily="34" charset="0"/>
        <a:buChar char="•"/>
        <a:defRPr sz="1470" kern="1200">
          <a:solidFill>
            <a:schemeClr val="tx1"/>
          </a:solidFill>
          <a:latin typeface="+mn-lt"/>
          <a:ea typeface="+mn-ea"/>
          <a:cs typeface="+mn-cs"/>
        </a:defRPr>
      </a:lvl3pPr>
      <a:lvl4pPr marL="1176147" indent="-168021" algn="l" defTabSz="672084" rtl="0" eaLnBrk="1" latinLnBrk="0" hangingPunct="1">
        <a:lnSpc>
          <a:spcPct val="90000"/>
        </a:lnSpc>
        <a:spcBef>
          <a:spcPts val="368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4pPr>
      <a:lvl5pPr marL="1512189" indent="-168021" algn="l" defTabSz="672084" rtl="0" eaLnBrk="1" latinLnBrk="0" hangingPunct="1">
        <a:lnSpc>
          <a:spcPct val="90000"/>
        </a:lnSpc>
        <a:spcBef>
          <a:spcPts val="368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5pPr>
      <a:lvl6pPr marL="1848231" indent="-168021" algn="l" defTabSz="672084" rtl="0" eaLnBrk="1" latinLnBrk="0" hangingPunct="1">
        <a:lnSpc>
          <a:spcPct val="90000"/>
        </a:lnSpc>
        <a:spcBef>
          <a:spcPts val="368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6pPr>
      <a:lvl7pPr marL="2184273" indent="-168021" algn="l" defTabSz="672084" rtl="0" eaLnBrk="1" latinLnBrk="0" hangingPunct="1">
        <a:lnSpc>
          <a:spcPct val="90000"/>
        </a:lnSpc>
        <a:spcBef>
          <a:spcPts val="368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7pPr>
      <a:lvl8pPr marL="2520315" indent="-168021" algn="l" defTabSz="672084" rtl="0" eaLnBrk="1" latinLnBrk="0" hangingPunct="1">
        <a:lnSpc>
          <a:spcPct val="90000"/>
        </a:lnSpc>
        <a:spcBef>
          <a:spcPts val="368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8pPr>
      <a:lvl9pPr marL="2856357" indent="-168021" algn="l" defTabSz="672084" rtl="0" eaLnBrk="1" latinLnBrk="0" hangingPunct="1">
        <a:lnSpc>
          <a:spcPct val="90000"/>
        </a:lnSpc>
        <a:spcBef>
          <a:spcPts val="368"/>
        </a:spcBef>
        <a:buFont typeface="Arial" panose="020B0604020202020204" pitchFamily="34" charset="0"/>
        <a:buChar char="•"/>
        <a:defRPr sz="132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72084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1pPr>
      <a:lvl2pPr marL="336042" algn="l" defTabSz="672084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2pPr>
      <a:lvl3pPr marL="672084" algn="l" defTabSz="672084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3pPr>
      <a:lvl4pPr marL="1008126" algn="l" defTabSz="672084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4pPr>
      <a:lvl5pPr marL="1344168" algn="l" defTabSz="672084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5pPr>
      <a:lvl6pPr marL="1680210" algn="l" defTabSz="672084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6pPr>
      <a:lvl7pPr marL="2016252" algn="l" defTabSz="672084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7pPr>
      <a:lvl8pPr marL="2352294" algn="l" defTabSz="672084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8pPr>
      <a:lvl9pPr marL="2688336" algn="l" defTabSz="672084" rtl="0" eaLnBrk="1" latinLnBrk="0" hangingPunct="1">
        <a:defRPr sz="132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612353"/>
          <p:cNvSpPr>
            <a:spLocks noGrp="1" noChangeArrowheads="1"/>
          </p:cNvSpPr>
          <p:nvPr>
            <p:ph type="ctrTitle"/>
          </p:nvPr>
        </p:nvSpPr>
        <p:spPr>
          <a:xfrm>
            <a:off x="0" y="76201"/>
            <a:ext cx="6686550" cy="192405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uk-UA" altLang="uk-UA" b="1" i="1" dirty="0" smtClean="0">
                <a:solidFill>
                  <a:srgbClr val="0070C0"/>
                </a:solidFill>
                <a:latin typeface="+mn-lt"/>
              </a:rPr>
              <a:t>ММС </a:t>
            </a:r>
            <a:br>
              <a:rPr lang="uk-UA" altLang="uk-UA" b="1" i="1" dirty="0" smtClean="0">
                <a:solidFill>
                  <a:srgbClr val="0070C0"/>
                </a:solidFill>
                <a:latin typeface="+mn-lt"/>
              </a:rPr>
            </a:br>
            <a:r>
              <a:rPr lang="uk-UA" altLang="uk-UA" b="1" i="1" dirty="0" smtClean="0">
                <a:solidFill>
                  <a:srgbClr val="0070C0"/>
                </a:solidFill>
                <a:latin typeface="+mn-lt"/>
              </a:rPr>
              <a:t>міжмуніципальне співробітництво</a:t>
            </a:r>
            <a:endParaRPr lang="uk-UA" altLang="uk-UA" sz="1600" b="1" i="1" dirty="0" smtClean="0">
              <a:solidFill>
                <a:schemeClr val="hlink"/>
              </a:solidFill>
              <a:latin typeface="+mn-lt"/>
            </a:endParaRPr>
          </a:p>
        </p:txBody>
      </p:sp>
      <p:sp>
        <p:nvSpPr>
          <p:cNvPr id="18435" name="Subtitle 612354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uk-UA" altLang="uk-UA" sz="1200" smtClean="0"/>
          </a:p>
          <a:p>
            <a:pPr eaLnBrk="1" hangingPunct="1"/>
            <a:endParaRPr lang="uk-UA" altLang="uk-UA" sz="1200" smtClean="0"/>
          </a:p>
          <a:p>
            <a:pPr eaLnBrk="1" hangingPunct="1"/>
            <a:endParaRPr lang="ru-RU" altLang="uk-UA" sz="1200" smtClean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3230901"/>
            <a:ext cx="89630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altLang="uk-UA" sz="2800" b="1" i="1" dirty="0">
                <a:solidFill>
                  <a:schemeClr val="hlink"/>
                </a:solidFill>
              </a:rPr>
              <a:t>Співробітництво територіальних громад -  </a:t>
            </a:r>
            <a:r>
              <a:rPr lang="uk-UA" altLang="uk-UA" sz="2800" b="1" i="1" dirty="0" smtClean="0">
                <a:solidFill>
                  <a:schemeClr val="hlink"/>
                </a:solidFill>
              </a:rPr>
              <a:t>інноваційний </a:t>
            </a:r>
            <a:r>
              <a:rPr lang="uk-UA" altLang="uk-UA" sz="2800" b="1" i="1" dirty="0">
                <a:solidFill>
                  <a:schemeClr val="hlink"/>
                </a:solidFill>
              </a:rPr>
              <a:t>інструмент розвитку </a:t>
            </a:r>
            <a:r>
              <a:rPr lang="uk-UA" altLang="uk-UA" sz="2800" b="1" i="1" dirty="0" smtClean="0">
                <a:solidFill>
                  <a:schemeClr val="hlink"/>
                </a:solidFill>
              </a:rPr>
              <a:t> </a:t>
            </a:r>
            <a:r>
              <a:rPr lang="uk-UA" altLang="uk-UA" sz="2800" b="1" i="1" dirty="0">
                <a:solidFill>
                  <a:schemeClr val="hlink"/>
                </a:solidFill>
              </a:rPr>
              <a:t>спроможності органів місцевого самоврядування </a:t>
            </a:r>
            <a:endParaRPr lang="uk-UA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68403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altLang="uk-UA" dirty="0" smtClean="0">
                <a:latin typeface="+mn-lt"/>
              </a:rPr>
              <a:t>Стаття 15. Як скористатися державною підтримкою</a:t>
            </a:r>
            <a:endParaRPr lang="ru-RU" altLang="uk-UA" dirty="0" smtClean="0">
              <a:latin typeface="+mn-lt"/>
            </a:endParaRPr>
          </a:p>
        </p:txBody>
      </p:sp>
      <p:sp>
        <p:nvSpPr>
          <p:cNvPr id="52227" name="Text Placeholder 684034"/>
          <p:cNvSpPr>
            <a:spLocks noGrp="1" noChangeArrowheads="1"/>
          </p:cNvSpPr>
          <p:nvPr>
            <p:ph idx="1"/>
          </p:nvPr>
        </p:nvSpPr>
        <p:spPr>
          <a:xfrm>
            <a:off x="886440" y="1600116"/>
            <a:ext cx="8074997" cy="4930859"/>
          </a:xfrm>
        </p:spPr>
        <p:txBody>
          <a:bodyPr>
            <a:noAutofit/>
          </a:bodyPr>
          <a:lstStyle/>
          <a:p>
            <a:pPr marL="0" indent="0" algn="ctr" eaLnBrk="1" hangingPunct="1">
              <a:buNone/>
            </a:pPr>
            <a:r>
              <a:rPr lang="uk-UA" altLang="ru-RU" b="1" dirty="0"/>
              <a:t>Державне стимулювання здійснюється шляхом:</a:t>
            </a:r>
          </a:p>
          <a:p>
            <a:pPr eaLnBrk="1" hangingPunct="1"/>
            <a:r>
              <a:rPr lang="uk-UA" altLang="ru-RU" dirty="0"/>
              <a:t>1. Надання субвенцій місцевим бюджетам суб'єктів співробітництва у пріоритетних сферах державної політики.</a:t>
            </a:r>
          </a:p>
          <a:p>
            <a:pPr eaLnBrk="1" hangingPunct="1"/>
            <a:r>
              <a:rPr lang="uk-UA" altLang="ru-RU" dirty="0"/>
              <a:t>2. Передачі об'єктів державної власності у комунальну власність об'єктів співробітництва (</a:t>
            </a:r>
            <a:r>
              <a:rPr lang="uk-UA" altLang="ru-RU" dirty="0" err="1"/>
              <a:t>неврегульовано</a:t>
            </a:r>
            <a:r>
              <a:rPr lang="uk-UA" altLang="ru-RU" dirty="0"/>
              <a:t>).</a:t>
            </a:r>
          </a:p>
          <a:p>
            <a:pPr eaLnBrk="1" hangingPunct="1"/>
            <a:r>
              <a:rPr lang="uk-UA" altLang="ru-RU" dirty="0"/>
              <a:t>3. </a:t>
            </a:r>
            <a:r>
              <a:rPr lang="uk-UA" altLang="ru-RU" dirty="0"/>
              <a:t>Методичної, організаційної та іншої підтримки</a:t>
            </a:r>
            <a:r>
              <a:rPr lang="uk-UA" altLang="ru-RU" dirty="0" smtClean="0"/>
              <a:t>.</a:t>
            </a:r>
          </a:p>
          <a:p>
            <a:pPr eaLnBrk="1" hangingPunct="1"/>
            <a:endParaRPr lang="uk-UA" altLang="ru-RU" dirty="0"/>
          </a:p>
          <a:p>
            <a:pPr marL="0" indent="0" algn="ctr" eaLnBrk="1" hangingPunct="1">
              <a:buNone/>
            </a:pPr>
            <a:r>
              <a:rPr lang="uk-UA" altLang="ru-RU" b="1" dirty="0" smtClean="0"/>
              <a:t>Потрібно </a:t>
            </a:r>
            <a:r>
              <a:rPr lang="uk-UA" altLang="ru-RU" b="1" dirty="0"/>
              <a:t>пам'ятати, що держава стимулює співробітництво, якщо:</a:t>
            </a:r>
          </a:p>
          <a:p>
            <a:pPr eaLnBrk="1" hangingPunct="1"/>
            <a:r>
              <a:rPr lang="uk-UA" altLang="ru-RU" dirty="0"/>
              <a:t>1. </a:t>
            </a:r>
            <a:r>
              <a:rPr lang="uk-UA" altLang="ru-RU" dirty="0"/>
              <a:t>Посилюється спроможність </a:t>
            </a:r>
            <a:r>
              <a:rPr lang="uk-UA" altLang="ru-RU" dirty="0" smtClean="0"/>
              <a:t>суб'єктів </a:t>
            </a:r>
            <a:r>
              <a:rPr lang="uk-UA" altLang="ru-RU" dirty="0"/>
              <a:t>співробітництва до забезпечення реалізації визначених законом повноважень.</a:t>
            </a:r>
          </a:p>
          <a:p>
            <a:pPr eaLnBrk="1" hangingPunct="1"/>
            <a:r>
              <a:rPr lang="uk-UA" altLang="ru-RU" dirty="0"/>
              <a:t>2. До співробітництва залучено додаткові ресурси, у тому числі фінансові.</a:t>
            </a:r>
          </a:p>
          <a:p>
            <a:pPr eaLnBrk="1" hangingPunct="1"/>
            <a:r>
              <a:rPr lang="uk-UA" altLang="ru-RU" dirty="0"/>
              <a:t>3. </a:t>
            </a:r>
            <a:r>
              <a:rPr lang="uk-UA" altLang="ru-RU" dirty="0" smtClean="0"/>
              <a:t>ММС </a:t>
            </a:r>
            <a:r>
              <a:rPr lang="uk-UA" altLang="ru-RU" dirty="0"/>
              <a:t>здійснюється більш як трьома суб'єктами співробітництва.</a:t>
            </a:r>
          </a:p>
          <a:p>
            <a:pPr eaLnBrk="1" hangingPunct="1"/>
            <a:r>
              <a:rPr lang="uk-UA" altLang="ru-RU" dirty="0"/>
              <a:t>4. </a:t>
            </a:r>
            <a:r>
              <a:rPr lang="uk-UA" altLang="ru-RU" dirty="0"/>
              <a:t>Забезпечується широка участь громадськості у здійсненні </a:t>
            </a:r>
            <a:r>
              <a:rPr lang="uk-UA" altLang="ru-RU" dirty="0" smtClean="0"/>
              <a:t>ММС.</a:t>
            </a:r>
            <a:endParaRPr lang="uk-UA" altLang="ru-RU" dirty="0"/>
          </a:p>
          <a:p>
            <a:pPr eaLnBrk="1" hangingPunct="1"/>
            <a:r>
              <a:rPr lang="uk-UA" altLang="ru-RU" dirty="0"/>
              <a:t>5. Впровадження інвестиційних програм і проектів.</a:t>
            </a:r>
          </a:p>
        </p:txBody>
      </p:sp>
      <p:sp>
        <p:nvSpPr>
          <p:cNvPr id="39939" name="Slide Number Placeholder 1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94538" y="6530975"/>
            <a:ext cx="1866900" cy="182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defTabSz="895350">
              <a:buSzPct val="12000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44463" indent="-142875" defTabSz="895350">
              <a:buSzPct val="12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95275" indent="-149225" defTabSz="895350"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1800" indent="-134938" defTabSz="895350">
              <a:buSzPct val="89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582613" indent="-149225" defTabSz="895350"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0398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4970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9542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114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SzTx/>
              <a:buFontTx/>
              <a:buNone/>
            </a:pPr>
            <a:fld id="{30C87C51-26D2-4D2E-A584-B401C1CC05E7}" type="slidenum">
              <a:rPr altLang="en-US" sz="12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pPr>
                <a:buSzTx/>
                <a:buFontTx/>
                <a:buNone/>
              </a:pPr>
              <a:t>9</a:t>
            </a:fld>
            <a:endParaRPr lang="uk-UA" altLang="en-US" sz="120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738305"/>
          <p:cNvSpPr>
            <a:spLocks noGrp="1" noChangeArrowheads="1"/>
          </p:cNvSpPr>
          <p:nvPr>
            <p:ph type="title"/>
          </p:nvPr>
        </p:nvSpPr>
        <p:spPr>
          <a:xfrm>
            <a:off x="1024467" y="406400"/>
            <a:ext cx="7721071" cy="62245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altLang="uk-UA" sz="2800" dirty="0" smtClean="0">
                <a:solidFill>
                  <a:srgbClr val="002060"/>
                </a:solidFill>
                <a:latin typeface="+mn-lt"/>
              </a:rPr>
              <a:t>Приклад. </a:t>
            </a:r>
            <a:r>
              <a:rPr lang="ru-RU" altLang="uk-UA" sz="2800" dirty="0" smtClean="0">
                <a:solidFill>
                  <a:srgbClr val="002060"/>
                </a:solidFill>
                <a:latin typeface="+mn-lt"/>
              </a:rPr>
              <a:t>О</a:t>
            </a:r>
            <a:r>
              <a:rPr lang="uk-UA" altLang="ru-RU" sz="2800" dirty="0" err="1" smtClean="0">
                <a:solidFill>
                  <a:srgbClr val="002060"/>
                </a:solidFill>
                <a:latin typeface="+mn-lt"/>
              </a:rPr>
              <a:t>сновні</a:t>
            </a:r>
            <a:r>
              <a:rPr lang="uk-UA" altLang="ru-RU" sz="2800" dirty="0" smtClean="0">
                <a:solidFill>
                  <a:srgbClr val="002060"/>
                </a:solidFill>
                <a:latin typeface="+mn-lt"/>
              </a:rPr>
              <a:t> форми ММС в федеральній землі Гессен:</a:t>
            </a:r>
            <a:r>
              <a:rPr lang="en-US" altLang="ru-RU" sz="28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en-US" altLang="ru-RU" sz="2800" dirty="0" smtClean="0">
                <a:solidFill>
                  <a:srgbClr val="002060"/>
                </a:solidFill>
                <a:latin typeface="+mn-lt"/>
              </a:rPr>
            </a:br>
            <a:r>
              <a:rPr lang="uk-UA" altLang="ru-RU" sz="28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uk-UA" altLang="ru-RU" sz="2800" dirty="0" smtClean="0">
                <a:solidFill>
                  <a:srgbClr val="002060"/>
                </a:solidFill>
                <a:latin typeface="+mn-lt"/>
              </a:rPr>
            </a:br>
            <a:r>
              <a:rPr lang="uk-UA" altLang="ru-RU" sz="2800" b="0" dirty="0" smtClean="0">
                <a:solidFill>
                  <a:srgbClr val="002060"/>
                </a:solidFill>
                <a:latin typeface="+mn-lt"/>
              </a:rPr>
              <a:t>- Водопостачання та каналізація</a:t>
            </a:r>
            <a:br>
              <a:rPr lang="uk-UA" altLang="ru-RU" sz="2800" b="0" dirty="0" smtClean="0">
                <a:solidFill>
                  <a:srgbClr val="002060"/>
                </a:solidFill>
                <a:latin typeface="+mn-lt"/>
              </a:rPr>
            </a:br>
            <a:r>
              <a:rPr lang="uk-UA" altLang="ru-RU" sz="2800" b="0" dirty="0" smtClean="0">
                <a:solidFill>
                  <a:srgbClr val="002060"/>
                </a:solidFill>
                <a:latin typeface="+mn-lt"/>
              </a:rPr>
              <a:t>- Громадський порядок</a:t>
            </a:r>
            <a:br>
              <a:rPr lang="uk-UA" altLang="ru-RU" sz="2800" b="0" dirty="0" smtClean="0">
                <a:solidFill>
                  <a:srgbClr val="002060"/>
                </a:solidFill>
                <a:latin typeface="+mn-lt"/>
              </a:rPr>
            </a:br>
            <a:r>
              <a:rPr lang="uk-UA" altLang="ru-RU" sz="2800" b="0" dirty="0" smtClean="0">
                <a:solidFill>
                  <a:srgbClr val="002060"/>
                </a:solidFill>
                <a:latin typeface="+mn-lt"/>
              </a:rPr>
              <a:t>- Туризм</a:t>
            </a:r>
            <a:br>
              <a:rPr lang="uk-UA" altLang="ru-RU" sz="2800" b="0" dirty="0" smtClean="0">
                <a:solidFill>
                  <a:srgbClr val="002060"/>
                </a:solidFill>
                <a:latin typeface="+mn-lt"/>
              </a:rPr>
            </a:br>
            <a:r>
              <a:rPr lang="uk-UA" altLang="ru-RU" sz="2800" b="0" dirty="0" smtClean="0">
                <a:solidFill>
                  <a:srgbClr val="002060"/>
                </a:solidFill>
                <a:latin typeface="+mn-lt"/>
              </a:rPr>
              <a:t>- Утилізація відходів та прибирання вулиць</a:t>
            </a:r>
            <a:br>
              <a:rPr lang="uk-UA" altLang="ru-RU" sz="2800" b="0" dirty="0" smtClean="0">
                <a:solidFill>
                  <a:srgbClr val="002060"/>
                </a:solidFill>
                <a:latin typeface="+mn-lt"/>
              </a:rPr>
            </a:br>
            <a:r>
              <a:rPr lang="uk-UA" altLang="ru-RU" sz="2800" b="0" dirty="0" smtClean="0">
                <a:solidFill>
                  <a:srgbClr val="002060"/>
                </a:solidFill>
                <a:latin typeface="+mn-lt"/>
              </a:rPr>
              <a:t>- Спільний РАГС</a:t>
            </a:r>
            <a:br>
              <a:rPr lang="uk-UA" altLang="ru-RU" sz="2800" b="0" dirty="0" smtClean="0">
                <a:solidFill>
                  <a:srgbClr val="002060"/>
                </a:solidFill>
                <a:latin typeface="+mn-lt"/>
              </a:rPr>
            </a:br>
            <a:r>
              <a:rPr lang="uk-UA" altLang="ru-RU" sz="2800" b="0" dirty="0" smtClean="0">
                <a:solidFill>
                  <a:srgbClr val="002060"/>
                </a:solidFill>
                <a:latin typeface="+mn-lt"/>
              </a:rPr>
              <a:t>- Пожежна безпека</a:t>
            </a:r>
            <a:br>
              <a:rPr lang="uk-UA" altLang="ru-RU" sz="2800" b="0" dirty="0" smtClean="0">
                <a:solidFill>
                  <a:srgbClr val="002060"/>
                </a:solidFill>
                <a:latin typeface="+mn-lt"/>
              </a:rPr>
            </a:br>
            <a:r>
              <a:rPr lang="uk-UA" altLang="ru-RU" sz="2800" b="0" dirty="0" smtClean="0">
                <a:solidFill>
                  <a:srgbClr val="002060"/>
                </a:solidFill>
                <a:latin typeface="+mn-lt"/>
              </a:rPr>
              <a:t>- Бюджетне  (касове) </a:t>
            </a:r>
            <a:r>
              <a:rPr lang="uk-UA" altLang="ru-RU" sz="2800" b="0" dirty="0" err="1" smtClean="0">
                <a:solidFill>
                  <a:srgbClr val="002060"/>
                </a:solidFill>
                <a:latin typeface="+mn-lt"/>
              </a:rPr>
              <a:t>управіння</a:t>
            </a:r>
            <a:r>
              <a:rPr lang="uk-UA" altLang="ru-RU" sz="2800" b="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uk-UA" altLang="ru-RU" sz="2800" b="0" dirty="0" smtClean="0">
                <a:solidFill>
                  <a:srgbClr val="002060"/>
                </a:solidFill>
                <a:latin typeface="+mn-lt"/>
              </a:rPr>
            </a:br>
            <a:r>
              <a:rPr lang="uk-UA" altLang="ru-RU" sz="2800" b="0" dirty="0" smtClean="0">
                <a:solidFill>
                  <a:srgbClr val="002060"/>
                </a:solidFill>
                <a:latin typeface="+mn-lt"/>
              </a:rPr>
              <a:t>- Електронна обробка даних</a:t>
            </a:r>
            <a:br>
              <a:rPr lang="uk-UA" altLang="ru-RU" sz="2800" b="0" dirty="0" smtClean="0">
                <a:solidFill>
                  <a:srgbClr val="002060"/>
                </a:solidFill>
                <a:latin typeface="+mn-lt"/>
              </a:rPr>
            </a:br>
            <a:r>
              <a:rPr lang="uk-UA" altLang="ru-RU" sz="2800" b="0" dirty="0" smtClean="0">
                <a:solidFill>
                  <a:srgbClr val="002060"/>
                </a:solidFill>
                <a:latin typeface="+mn-lt"/>
              </a:rPr>
              <a:t>- Генерація відновлювальної енергії</a:t>
            </a:r>
            <a:br>
              <a:rPr lang="uk-UA" altLang="ru-RU" sz="2800" b="0" dirty="0" smtClean="0">
                <a:solidFill>
                  <a:srgbClr val="002060"/>
                </a:solidFill>
                <a:latin typeface="+mn-lt"/>
              </a:rPr>
            </a:br>
            <a:r>
              <a:rPr lang="uk-UA" altLang="ru-RU" sz="2800" b="0" dirty="0" smtClean="0">
                <a:solidFill>
                  <a:srgbClr val="002060"/>
                </a:solidFill>
                <a:latin typeface="+mn-lt"/>
              </a:rPr>
              <a:t>- Спільні промислові зони</a:t>
            </a:r>
            <a:br>
              <a:rPr lang="uk-UA" altLang="ru-RU" sz="2800" b="0" dirty="0" smtClean="0">
                <a:solidFill>
                  <a:srgbClr val="002060"/>
                </a:solidFill>
                <a:latin typeface="+mn-lt"/>
              </a:rPr>
            </a:br>
            <a:r>
              <a:rPr lang="uk-UA" altLang="ru-RU" sz="2800" b="0" dirty="0" smtClean="0">
                <a:solidFill>
                  <a:srgbClr val="002060"/>
                </a:solidFill>
                <a:latin typeface="+mn-lt"/>
              </a:rPr>
              <a:t>- Спільне управління персоналом</a:t>
            </a:r>
            <a:br>
              <a:rPr lang="uk-UA" altLang="ru-RU" sz="2800" b="0" dirty="0" smtClean="0">
                <a:solidFill>
                  <a:srgbClr val="002060"/>
                </a:solidFill>
                <a:latin typeface="+mn-lt"/>
              </a:rPr>
            </a:br>
            <a:r>
              <a:rPr lang="uk-UA" altLang="ru-RU" sz="2800" b="0" dirty="0" smtClean="0">
                <a:solidFill>
                  <a:srgbClr val="002060"/>
                </a:solidFill>
                <a:latin typeface="+mn-lt"/>
              </a:rPr>
              <a:t>- Спільне забезпечення </a:t>
            </a:r>
            <a:r>
              <a:rPr lang="uk-UA" altLang="ru-RU" sz="2800" b="0" dirty="0" err="1" smtClean="0">
                <a:solidFill>
                  <a:srgbClr val="002060"/>
                </a:solidFill>
                <a:latin typeface="+mn-lt"/>
              </a:rPr>
              <a:t>широкополосним</a:t>
            </a:r>
            <a:r>
              <a:rPr lang="uk-UA" altLang="ru-RU" sz="2800" b="0" dirty="0" smtClean="0">
                <a:solidFill>
                  <a:srgbClr val="002060"/>
                </a:solidFill>
                <a:latin typeface="+mn-lt"/>
              </a:rPr>
              <a:t> інтернетом</a:t>
            </a:r>
            <a:br>
              <a:rPr lang="uk-UA" altLang="ru-RU" sz="2800" b="0" dirty="0" smtClean="0">
                <a:solidFill>
                  <a:srgbClr val="002060"/>
                </a:solidFill>
                <a:latin typeface="+mn-lt"/>
              </a:rPr>
            </a:br>
            <a:r>
              <a:rPr lang="uk-UA" altLang="ru-RU" sz="2800" b="0" dirty="0" smtClean="0">
                <a:solidFill>
                  <a:srgbClr val="002060"/>
                </a:solidFill>
                <a:latin typeface="+mn-lt"/>
              </a:rPr>
              <a:t>- Спільний номер адміністрації 115</a:t>
            </a:r>
          </a:p>
        </p:txBody>
      </p:sp>
      <p:sp>
        <p:nvSpPr>
          <p:cNvPr id="43011" name="Slide Number Placeholder 1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94538" y="6530975"/>
            <a:ext cx="1866900" cy="182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defTabSz="895350">
              <a:buSzPct val="12000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44463" indent="-142875" defTabSz="895350">
              <a:buSzPct val="12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95275" indent="-149225" defTabSz="895350"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1800" indent="-134938" defTabSz="895350">
              <a:buSzPct val="89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582613" indent="-149225" defTabSz="895350"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0398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4970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9542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114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SzTx/>
              <a:buFontTx/>
              <a:buNone/>
            </a:pPr>
            <a:fld id="{A7832054-EB83-4D6A-B698-0BB18A9B4A50}" type="slidenum">
              <a:rPr altLang="en-US" sz="12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pPr>
                <a:buSzTx/>
                <a:buFontTx/>
                <a:buNone/>
              </a:pPr>
              <a:t>10</a:t>
            </a:fld>
            <a:endParaRPr lang="uk-UA" altLang="en-US" sz="120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642049"/>
          <p:cNvSpPr>
            <a:spLocks noGrp="1" noChangeArrowheads="1"/>
          </p:cNvSpPr>
          <p:nvPr>
            <p:ph type="title"/>
          </p:nvPr>
        </p:nvSpPr>
        <p:spPr>
          <a:xfrm>
            <a:off x="990600" y="242888"/>
            <a:ext cx="7754938" cy="959379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uk-UA" altLang="uk-UA" dirty="0" smtClean="0"/>
              <a:t>Необхідно показувати людям як було до, і як стало після на проміжних цілях!</a:t>
            </a:r>
            <a:endParaRPr lang="ru-RU" altLang="uk-UA" dirty="0" smtClean="0"/>
          </a:p>
        </p:txBody>
      </p:sp>
      <p:sp>
        <p:nvSpPr>
          <p:cNvPr id="84995" name="Text Placeholder 642050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uk-UA" smtClean="0"/>
          </a:p>
        </p:txBody>
      </p:sp>
      <p:sp>
        <p:nvSpPr>
          <p:cNvPr id="72708" name="Slide Number Placeholder 1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94538" y="6530975"/>
            <a:ext cx="1866900" cy="182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defTabSz="895350">
              <a:buSzPct val="12000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44463" indent="-142875" defTabSz="895350">
              <a:buSzPct val="12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95275" indent="-149225" defTabSz="895350"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1800" indent="-134938" defTabSz="895350">
              <a:buSzPct val="89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582613" indent="-149225" defTabSz="895350"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0398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4970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9542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114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SzTx/>
              <a:buFontTx/>
              <a:buNone/>
            </a:pPr>
            <a:fld id="{EB5EBE2A-DA4A-40E1-B8AA-A27BD1760979}" type="slidenum">
              <a:rPr altLang="en-US" sz="1200" smtClean="0">
                <a:solidFill>
                  <a:schemeClr val="bg1"/>
                </a:solidFill>
                <a:cs typeface="Arial" panose="020B0604020202020204" pitchFamily="34" charset="0"/>
              </a:rPr>
              <a:pPr>
                <a:buSzTx/>
                <a:buFontTx/>
                <a:buNone/>
              </a:pPr>
              <a:t>11</a:t>
            </a:fld>
            <a:endParaRPr lang="uk-UA" altLang="en-US" sz="1200" smtClean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84996" name="Picture 642051" descr="P1050397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1944"/>
            <a:ext cx="8961438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643073"/>
          <p:cNvSpPr>
            <a:spLocks noGrp="1" noChangeArrowheads="1"/>
          </p:cNvSpPr>
          <p:nvPr>
            <p:ph type="title"/>
          </p:nvPr>
        </p:nvSpPr>
        <p:spPr>
          <a:xfrm>
            <a:off x="886440" y="0"/>
            <a:ext cx="7729240" cy="1600115"/>
          </a:xfrm>
        </p:spPr>
        <p:txBody>
          <a:bodyPr/>
          <a:lstStyle/>
          <a:p>
            <a:pPr algn="ctr" eaLnBrk="1" hangingPunct="1"/>
            <a:r>
              <a:rPr lang="uk-UA" altLang="uk-UA" dirty="0" smtClean="0"/>
              <a:t>Всіляке заохочення – це майбутні справи.</a:t>
            </a:r>
            <a:endParaRPr lang="ru-RU" altLang="uk-UA" dirty="0" smtClean="0"/>
          </a:p>
        </p:txBody>
      </p:sp>
      <p:sp>
        <p:nvSpPr>
          <p:cNvPr id="86019" name="Text Placeholder 64307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uk-UA" smtClean="0"/>
          </a:p>
        </p:txBody>
      </p:sp>
      <p:sp>
        <p:nvSpPr>
          <p:cNvPr id="73732" name="Slide Number Placeholder 1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94538" y="6530975"/>
            <a:ext cx="1866900" cy="182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defTabSz="895350">
              <a:buSzPct val="12000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44463" indent="-142875" defTabSz="895350">
              <a:buSzPct val="12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95275" indent="-149225" defTabSz="895350"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1800" indent="-134938" defTabSz="895350">
              <a:buSzPct val="89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582613" indent="-149225" defTabSz="895350"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0398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4970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9542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114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SzTx/>
              <a:buFontTx/>
              <a:buNone/>
            </a:pPr>
            <a:fld id="{9F8E7FF9-27D5-40E5-899E-58215B0EEDA0}" type="slidenum">
              <a:rPr altLang="en-US" sz="1200" smtClean="0">
                <a:solidFill>
                  <a:schemeClr val="bg1"/>
                </a:solidFill>
                <a:cs typeface="Arial" panose="020B0604020202020204" pitchFamily="34" charset="0"/>
              </a:rPr>
              <a:pPr>
                <a:buSzTx/>
                <a:buFontTx/>
                <a:buNone/>
              </a:pPr>
              <a:t>12</a:t>
            </a:fld>
            <a:endParaRPr lang="uk-UA" altLang="en-US" sz="1200" smtClean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86020" name="Picture 643075" descr="P1050457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115"/>
            <a:ext cx="8961438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732161"/>
          <p:cNvSpPr>
            <a:spLocks noGrp="1" noChangeArrowheads="1"/>
          </p:cNvSpPr>
          <p:nvPr>
            <p:ph type="title"/>
          </p:nvPr>
        </p:nvSpPr>
        <p:spPr>
          <a:xfrm>
            <a:off x="954174" y="123825"/>
            <a:ext cx="7902490" cy="1076269"/>
          </a:xfrm>
        </p:spPr>
        <p:txBody>
          <a:bodyPr>
            <a:normAutofit/>
          </a:bodyPr>
          <a:lstStyle/>
          <a:p>
            <a:pPr algn="ctr" eaLnBrk="1" hangingPunct="1"/>
            <a:r>
              <a:rPr lang="uk-UA" altLang="ru-RU" dirty="0" smtClean="0"/>
              <a:t>Нові </a:t>
            </a:r>
            <a:r>
              <a:rPr lang="uk-UA" altLang="ru-RU" dirty="0" smtClean="0"/>
              <a:t>проекти</a:t>
            </a:r>
            <a:endParaRPr lang="uk-UA" altLang="ru-RU" dirty="0" smtClean="0"/>
          </a:p>
        </p:txBody>
      </p:sp>
      <p:sp>
        <p:nvSpPr>
          <p:cNvPr id="87043" name="Text Placeholder 73216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uk-UA" smtClean="0"/>
          </a:p>
        </p:txBody>
      </p:sp>
      <p:sp>
        <p:nvSpPr>
          <p:cNvPr id="74756" name="Slide Number Placeholder 1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94538" y="6530975"/>
            <a:ext cx="1866900" cy="182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defTabSz="895350">
              <a:buSzPct val="12000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44463" indent="-142875" defTabSz="895350">
              <a:buSzPct val="12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95275" indent="-149225" defTabSz="895350"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1800" indent="-134938" defTabSz="895350">
              <a:buSzPct val="89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582613" indent="-149225" defTabSz="895350"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0398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4970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9542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114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SzTx/>
              <a:buFontTx/>
              <a:buNone/>
            </a:pPr>
            <a:fld id="{CCDD2535-7D29-4355-9981-9B0D6E959407}" type="slidenum">
              <a:rPr altLang="en-US" sz="1200" smtClean="0">
                <a:solidFill>
                  <a:schemeClr val="bg1"/>
                </a:solidFill>
                <a:cs typeface="Arial" panose="020B0604020202020204" pitchFamily="34" charset="0"/>
              </a:rPr>
              <a:pPr>
                <a:buSzTx/>
                <a:buFontTx/>
                <a:buNone/>
              </a:pPr>
              <a:t>13</a:t>
            </a:fld>
            <a:endParaRPr lang="uk-UA" altLang="en-US" sz="1200" smtClean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87044" name="Picture 73216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920" y="1058355"/>
            <a:ext cx="8074998" cy="626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656385"/>
          <p:cNvSpPr>
            <a:spLocks noGrp="1" noChangeArrowheads="1"/>
          </p:cNvSpPr>
          <p:nvPr>
            <p:ph type="title"/>
          </p:nvPr>
        </p:nvSpPr>
        <p:spPr>
          <a:xfrm>
            <a:off x="886440" y="0"/>
            <a:ext cx="8074998" cy="933969"/>
          </a:xfrm>
        </p:spPr>
        <p:txBody>
          <a:bodyPr/>
          <a:lstStyle/>
          <a:p>
            <a:pPr algn="ctr" eaLnBrk="1" hangingPunct="1"/>
            <a:r>
              <a:rPr lang="uk-UA" altLang="uk-UA" dirty="0" smtClean="0"/>
              <a:t>Результат </a:t>
            </a:r>
            <a:r>
              <a:rPr lang="uk-UA" altLang="uk-UA" dirty="0" smtClean="0"/>
              <a:t>методу</a:t>
            </a:r>
            <a:endParaRPr lang="ru-RU" altLang="uk-UA" dirty="0" smtClean="0"/>
          </a:p>
        </p:txBody>
      </p:sp>
      <p:sp>
        <p:nvSpPr>
          <p:cNvPr id="88067" name="Text Placeholder 65638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uk-UA" smtClean="0"/>
          </a:p>
        </p:txBody>
      </p:sp>
      <p:sp>
        <p:nvSpPr>
          <p:cNvPr id="75780" name="Slide Number Placeholder 1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94538" y="6530975"/>
            <a:ext cx="1866900" cy="182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defTabSz="895350">
              <a:buSzPct val="12000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44463" indent="-142875" defTabSz="895350">
              <a:buSzPct val="12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95275" indent="-149225" defTabSz="895350"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1800" indent="-134938" defTabSz="895350">
              <a:buSzPct val="89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582613" indent="-149225" defTabSz="895350"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0398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4970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9542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114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SzTx/>
              <a:buFontTx/>
              <a:buNone/>
            </a:pPr>
            <a:fld id="{593CCD0E-4574-4E5A-9EF8-8AF4CBD03B22}" type="slidenum">
              <a:rPr altLang="en-US" sz="1200" smtClean="0">
                <a:solidFill>
                  <a:schemeClr val="bg1"/>
                </a:solidFill>
                <a:cs typeface="Arial" panose="020B0604020202020204" pitchFamily="34" charset="0"/>
              </a:rPr>
              <a:pPr>
                <a:buSzTx/>
                <a:buFontTx/>
                <a:buNone/>
              </a:pPr>
              <a:t>14</a:t>
            </a:fld>
            <a:endParaRPr lang="uk-UA" altLang="en-US" sz="1200" smtClean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88068" name="Picture 656387" descr="P1060341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8961438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1" name="Text Placeholder 64921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uk-UA" smtClean="0"/>
          </a:p>
        </p:txBody>
      </p:sp>
      <p:sp>
        <p:nvSpPr>
          <p:cNvPr id="76804" name="Slide Number Placeholder 1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94538" y="6530975"/>
            <a:ext cx="1866900" cy="182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defTabSz="895350">
              <a:buSzPct val="12000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44463" indent="-142875" defTabSz="895350">
              <a:buSzPct val="12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95275" indent="-149225" defTabSz="895350"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1800" indent="-134938" defTabSz="895350">
              <a:buSzPct val="89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582613" indent="-149225" defTabSz="895350"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0398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4970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9542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114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SzTx/>
              <a:buFontTx/>
              <a:buNone/>
            </a:pPr>
            <a:fld id="{114330B3-3A9E-48F3-9AC3-95C416964C5F}" type="slidenum">
              <a:rPr altLang="en-US" sz="1200" smtClean="0">
                <a:solidFill>
                  <a:schemeClr val="bg1"/>
                </a:solidFill>
                <a:cs typeface="Arial" panose="020B0604020202020204" pitchFamily="34" charset="0"/>
              </a:rPr>
              <a:pPr>
                <a:buSzTx/>
                <a:buFontTx/>
                <a:buNone/>
              </a:pPr>
              <a:t>15</a:t>
            </a:fld>
            <a:endParaRPr lang="uk-UA" altLang="en-US" sz="1200" smtClean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89092" name="Picture 649219" descr="P1080622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900"/>
            <a:ext cx="8961438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681985"/>
          <p:cNvSpPr>
            <a:spLocks noGrp="1" noChangeArrowheads="1"/>
          </p:cNvSpPr>
          <p:nvPr>
            <p:ph type="title"/>
          </p:nvPr>
        </p:nvSpPr>
        <p:spPr>
          <a:xfrm>
            <a:off x="886440" y="0"/>
            <a:ext cx="8074998" cy="9652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uk-UA" altLang="uk-UA" dirty="0" smtClean="0"/>
              <a:t>В Польщі всі згідно закону мусять сплачувати за вивезення сміття, а в нас?</a:t>
            </a:r>
            <a:endParaRPr lang="ru-RU" altLang="uk-UA" dirty="0" smtClean="0"/>
          </a:p>
        </p:txBody>
      </p:sp>
      <p:sp>
        <p:nvSpPr>
          <p:cNvPr id="90115" name="Text Placeholder 681986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uk-UA" smtClean="0"/>
          </a:p>
        </p:txBody>
      </p:sp>
      <p:sp>
        <p:nvSpPr>
          <p:cNvPr id="77828" name="Slide Number Placeholder 1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94538" y="6530975"/>
            <a:ext cx="1866900" cy="182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defTabSz="895350">
              <a:buSzPct val="12000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44463" indent="-142875" defTabSz="895350">
              <a:buSzPct val="12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95275" indent="-149225" defTabSz="895350"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1800" indent="-134938" defTabSz="895350">
              <a:buSzPct val="89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582613" indent="-149225" defTabSz="895350"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0398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4970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9542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114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SzTx/>
              <a:buFontTx/>
              <a:buNone/>
            </a:pPr>
            <a:fld id="{7144165F-41F3-489E-B7A4-925A8AEE0FB3}" type="slidenum">
              <a:rPr altLang="en-US" sz="1200" smtClean="0">
                <a:solidFill>
                  <a:schemeClr val="bg1"/>
                </a:solidFill>
                <a:cs typeface="Arial" panose="020B0604020202020204" pitchFamily="34" charset="0"/>
              </a:rPr>
              <a:pPr>
                <a:buSzTx/>
                <a:buFontTx/>
                <a:buNone/>
              </a:pPr>
              <a:t>16</a:t>
            </a:fld>
            <a:endParaRPr lang="uk-UA" altLang="en-US" sz="1200" smtClean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90116" name="Picture 681987" descr="P1080695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5200"/>
            <a:ext cx="8961438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61849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altLang="uk-UA" smtClean="0"/>
              <a:t>Словаччина </a:t>
            </a:r>
            <a:endParaRPr lang="ru-RU" altLang="uk-UA" smtClean="0"/>
          </a:p>
        </p:txBody>
      </p:sp>
      <p:sp>
        <p:nvSpPr>
          <p:cNvPr id="91139" name="Text Placeholder 61849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uk-UA" smtClean="0"/>
          </a:p>
        </p:txBody>
      </p:sp>
      <p:sp>
        <p:nvSpPr>
          <p:cNvPr id="78852" name="Slide Number Placeholder 1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94538" y="6530975"/>
            <a:ext cx="1866900" cy="182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defTabSz="895350">
              <a:buSzPct val="12000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44463" indent="-142875" defTabSz="895350">
              <a:buSzPct val="12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95275" indent="-149225" defTabSz="895350"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1800" indent="-134938" defTabSz="895350">
              <a:buSzPct val="89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582613" indent="-149225" defTabSz="895350"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0398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4970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9542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114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SzTx/>
              <a:buFontTx/>
              <a:buNone/>
            </a:pPr>
            <a:fld id="{7777753E-DBC1-4535-968A-2C3083362691}" type="slidenum">
              <a:rPr altLang="en-US" sz="1200" smtClean="0">
                <a:solidFill>
                  <a:schemeClr val="bg1"/>
                </a:solidFill>
                <a:cs typeface="Arial" panose="020B0604020202020204" pitchFamily="34" charset="0"/>
              </a:rPr>
              <a:pPr>
                <a:buSzTx/>
                <a:buFontTx/>
                <a:buNone/>
              </a:pPr>
              <a:t>17</a:t>
            </a:fld>
            <a:endParaRPr lang="uk-UA" altLang="en-US" sz="1200" smtClean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91140" name="Picture 618499" descr="P1040166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900"/>
            <a:ext cx="8961438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73932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uk-UA" smtClean="0"/>
          </a:p>
        </p:txBody>
      </p:sp>
      <p:sp>
        <p:nvSpPr>
          <p:cNvPr id="92163" name="Text Placeholder 739330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uk-UA" smtClean="0"/>
          </a:p>
        </p:txBody>
      </p:sp>
      <p:sp>
        <p:nvSpPr>
          <p:cNvPr id="79876" name="Slide Number Placeholder 1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94538" y="6530975"/>
            <a:ext cx="1866900" cy="182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defTabSz="895350">
              <a:buSzPct val="12000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44463" indent="-142875" defTabSz="895350">
              <a:buSzPct val="12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95275" indent="-149225" defTabSz="895350"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1800" indent="-134938" defTabSz="895350">
              <a:buSzPct val="89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582613" indent="-149225" defTabSz="895350"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0398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4970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9542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114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SzTx/>
              <a:buFontTx/>
              <a:buNone/>
            </a:pPr>
            <a:fld id="{AB6D79BE-3868-4524-962D-5C53BD9A140C}" type="slidenum">
              <a:rPr altLang="en-US" sz="1200" smtClean="0">
                <a:solidFill>
                  <a:schemeClr val="bg1"/>
                </a:solidFill>
                <a:cs typeface="Arial" panose="020B0604020202020204" pitchFamily="34" charset="0"/>
              </a:rPr>
              <a:pPr>
                <a:buSzTx/>
                <a:buFontTx/>
                <a:buNone/>
              </a:pPr>
              <a:t>18</a:t>
            </a:fld>
            <a:endParaRPr lang="uk-UA" altLang="en-US" sz="1200" smtClean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92164" name="Picture 7393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1438" cy="672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722945"/>
          <p:cNvSpPr>
            <a:spLocks noGrp="1" noChangeArrowheads="1"/>
          </p:cNvSpPr>
          <p:nvPr>
            <p:ph type="title"/>
          </p:nvPr>
        </p:nvSpPr>
        <p:spPr>
          <a:xfrm>
            <a:off x="886440" y="300941"/>
            <a:ext cx="7729240" cy="1051609"/>
          </a:xfrm>
        </p:spPr>
        <p:txBody>
          <a:bodyPr/>
          <a:lstStyle/>
          <a:p>
            <a:pPr algn="ctr" eaLnBrk="1" hangingPunct="1"/>
            <a:r>
              <a:rPr lang="uk-UA" altLang="uk-UA" dirty="0" smtClean="0">
                <a:latin typeface="+mn-lt"/>
              </a:rPr>
              <a:t>Громади України</a:t>
            </a:r>
            <a:endParaRPr lang="ru-RU" altLang="uk-UA" dirty="0" smtClean="0">
              <a:latin typeface="+mn-lt"/>
            </a:endParaRPr>
          </a:p>
        </p:txBody>
      </p:sp>
      <p:pic>
        <p:nvPicPr>
          <p:cNvPr id="19459" name="Text Placeholder 72294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1223015"/>
            <a:ext cx="7989887" cy="2572883"/>
          </a:xfrm>
        </p:spPr>
      </p:pic>
      <p:sp>
        <p:nvSpPr>
          <p:cNvPr id="7172" name="Slide Number Placeholder 1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94538" y="6530975"/>
            <a:ext cx="1866900" cy="182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defTabSz="895350">
              <a:buSzPct val="12000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44463" indent="-142875" defTabSz="895350">
              <a:buSzPct val="12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95275" indent="-149225" defTabSz="895350"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1800" indent="-134938" defTabSz="895350">
              <a:buSzPct val="89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582613" indent="-149225" defTabSz="895350"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0398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4970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9542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114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SzTx/>
              <a:buFontTx/>
              <a:buNone/>
            </a:pPr>
            <a:fld id="{82DC654E-01D5-4A3F-AB25-B6E793D6EDC7}" type="slidenum">
              <a:rPr altLang="en-US" sz="1200" smtClean="0">
                <a:solidFill>
                  <a:schemeClr val="bg1"/>
                </a:solidFill>
                <a:cs typeface="Arial" panose="020B0604020202020204" pitchFamily="34" charset="0"/>
              </a:rPr>
              <a:pPr>
                <a:buSzTx/>
                <a:buFontTx/>
                <a:buNone/>
              </a:pPr>
              <a:t>1</a:t>
            </a:fld>
            <a:endParaRPr lang="uk-UA" altLang="en-US" sz="1200" smtClean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9460" name="Picture 7229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439" y="3730626"/>
            <a:ext cx="8074999" cy="298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74649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uk-UA" smtClean="0"/>
          </a:p>
        </p:txBody>
      </p:sp>
      <p:sp>
        <p:nvSpPr>
          <p:cNvPr id="93187" name="Text Placeholder 74649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uk-UA" smtClean="0"/>
          </a:p>
        </p:txBody>
      </p:sp>
      <p:sp>
        <p:nvSpPr>
          <p:cNvPr id="80900" name="Slide Number Placeholder 1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94538" y="6530975"/>
            <a:ext cx="1866900" cy="182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defTabSz="895350">
              <a:buSzPct val="12000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44463" indent="-142875" defTabSz="895350">
              <a:buSzPct val="12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95275" indent="-149225" defTabSz="895350"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1800" indent="-134938" defTabSz="895350">
              <a:buSzPct val="89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582613" indent="-149225" defTabSz="895350"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0398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4970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9542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114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SzTx/>
              <a:buFontTx/>
              <a:buNone/>
            </a:pPr>
            <a:fld id="{18C8B7A3-04C7-402F-B1EE-F78749B4685A}" type="slidenum">
              <a:rPr altLang="en-US" sz="1200" smtClean="0">
                <a:solidFill>
                  <a:schemeClr val="bg1"/>
                </a:solidFill>
                <a:cs typeface="Arial" panose="020B0604020202020204" pitchFamily="34" charset="0"/>
              </a:rPr>
              <a:pPr>
                <a:buSzTx/>
                <a:buFontTx/>
                <a:buNone/>
              </a:pPr>
              <a:t>19</a:t>
            </a:fld>
            <a:endParaRPr lang="uk-UA" altLang="en-US" sz="1200" smtClean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93188" name="Picture 74649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225"/>
            <a:ext cx="8961438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le 74752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uk-UA" smtClean="0"/>
          </a:p>
        </p:txBody>
      </p:sp>
      <p:sp>
        <p:nvSpPr>
          <p:cNvPr id="94211" name="Text Placeholder 74752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uk-UA" smtClean="0"/>
          </a:p>
        </p:txBody>
      </p:sp>
      <p:sp>
        <p:nvSpPr>
          <p:cNvPr id="81924" name="Slide Number Placeholder 1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94538" y="6530975"/>
            <a:ext cx="1866900" cy="182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defTabSz="895350">
              <a:buSzPct val="12000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44463" indent="-142875" defTabSz="895350">
              <a:buSzPct val="12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95275" indent="-149225" defTabSz="895350"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1800" indent="-134938" defTabSz="895350">
              <a:buSzPct val="89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582613" indent="-149225" defTabSz="895350"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0398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4970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9542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114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SzTx/>
              <a:buFontTx/>
              <a:buNone/>
            </a:pPr>
            <a:fld id="{C9CE0A2B-F2B7-4430-A1D0-EA4D44ED1BE3}" type="slidenum">
              <a:rPr altLang="en-US" sz="1200" smtClean="0">
                <a:solidFill>
                  <a:schemeClr val="bg1"/>
                </a:solidFill>
                <a:cs typeface="Arial" panose="020B0604020202020204" pitchFamily="34" charset="0"/>
              </a:rPr>
              <a:pPr>
                <a:buSzTx/>
                <a:buFontTx/>
                <a:buNone/>
              </a:pPr>
              <a:t>20</a:t>
            </a:fld>
            <a:endParaRPr lang="uk-UA" altLang="en-US" sz="1200" smtClean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94212" name="Picture 7475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8931275" cy="669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Text Placeholder 647170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uk-UA" smtClean="0"/>
          </a:p>
        </p:txBody>
      </p:sp>
      <p:sp>
        <p:nvSpPr>
          <p:cNvPr id="82948" name="Slide Number Placeholder 1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94538" y="6530975"/>
            <a:ext cx="1866900" cy="182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defTabSz="895350">
              <a:buSzPct val="12000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44463" indent="-142875" defTabSz="895350">
              <a:buSzPct val="12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95275" indent="-149225" defTabSz="895350"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1800" indent="-134938" defTabSz="895350">
              <a:buSzPct val="89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582613" indent="-149225" defTabSz="895350"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0398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4970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9542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114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SzTx/>
              <a:buFontTx/>
              <a:buNone/>
            </a:pPr>
            <a:fld id="{F7ACABF7-40FA-4E97-88A8-0243B16DF96C}" type="slidenum">
              <a:rPr altLang="en-US" sz="1200" smtClean="0">
                <a:solidFill>
                  <a:schemeClr val="bg1"/>
                </a:solidFill>
                <a:cs typeface="Arial" panose="020B0604020202020204" pitchFamily="34" charset="0"/>
              </a:rPr>
              <a:pPr>
                <a:buSzTx/>
                <a:buFontTx/>
                <a:buNone/>
              </a:pPr>
              <a:t>21</a:t>
            </a:fld>
            <a:endParaRPr lang="uk-UA" altLang="en-US" sz="1200" smtClean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95236" name="Picture 647171" descr="P1080660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7"/>
            <a:ext cx="8961438" cy="672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Text Placeholder 74035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uk-UA" smtClean="0"/>
          </a:p>
        </p:txBody>
      </p:sp>
      <p:sp>
        <p:nvSpPr>
          <p:cNvPr id="84996" name="Slide Number Placeholder 1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94538" y="6530975"/>
            <a:ext cx="1866900" cy="182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defTabSz="895350">
              <a:buSzPct val="12000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44463" indent="-142875" defTabSz="895350">
              <a:buSzPct val="12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95275" indent="-149225" defTabSz="895350"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1800" indent="-134938" defTabSz="895350">
              <a:buSzPct val="89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582613" indent="-149225" defTabSz="895350"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0398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4970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9542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114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SzTx/>
              <a:buFontTx/>
              <a:buNone/>
            </a:pPr>
            <a:fld id="{EA41445A-67A5-456E-8E6C-41BBF0BA8306}" type="slidenum">
              <a:rPr altLang="en-US" sz="1200" smtClean="0">
                <a:solidFill>
                  <a:schemeClr val="bg1"/>
                </a:solidFill>
                <a:cs typeface="Arial" panose="020B0604020202020204" pitchFamily="34" charset="0"/>
              </a:rPr>
              <a:pPr>
                <a:buSzTx/>
                <a:buFontTx/>
                <a:buNone/>
              </a:pPr>
              <a:t>22</a:t>
            </a:fld>
            <a:endParaRPr lang="uk-UA" altLang="en-US" sz="1200" smtClean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97284" name="Picture 7403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77300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74137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uk-UA" smtClean="0"/>
          </a:p>
        </p:txBody>
      </p:sp>
      <p:sp>
        <p:nvSpPr>
          <p:cNvPr id="99331" name="Text Placeholder 74137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uk-UA" smtClean="0"/>
          </a:p>
        </p:txBody>
      </p:sp>
      <p:sp>
        <p:nvSpPr>
          <p:cNvPr id="87044" name="Slide Number Placeholder 1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94538" y="6530975"/>
            <a:ext cx="1866900" cy="182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defTabSz="895350">
              <a:buSzPct val="12000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44463" indent="-142875" defTabSz="895350">
              <a:buSzPct val="12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95275" indent="-149225" defTabSz="895350"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1800" indent="-134938" defTabSz="895350">
              <a:buSzPct val="89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582613" indent="-149225" defTabSz="895350"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0398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4970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9542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114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SzTx/>
              <a:buFontTx/>
              <a:buNone/>
            </a:pPr>
            <a:fld id="{A2A49893-3416-42AB-8533-5486A306E840}" type="slidenum">
              <a:rPr altLang="en-US" sz="1200" smtClean="0">
                <a:solidFill>
                  <a:schemeClr val="bg1"/>
                </a:solidFill>
                <a:cs typeface="Arial" panose="020B0604020202020204" pitchFamily="34" charset="0"/>
              </a:rPr>
              <a:pPr>
                <a:buSzTx/>
                <a:buFontTx/>
                <a:buNone/>
              </a:pPr>
              <a:t>23</a:t>
            </a:fld>
            <a:endParaRPr lang="uk-UA" altLang="en-US" sz="1200" smtClean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99332" name="Picture 74137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67801" cy="680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Title 66969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altLang="uk-UA" smtClean="0"/>
              <a:t>Програма розвитку </a:t>
            </a:r>
            <a:endParaRPr lang="ru-RU" altLang="uk-UA" smtClean="0"/>
          </a:p>
        </p:txBody>
      </p:sp>
      <p:sp>
        <p:nvSpPr>
          <p:cNvPr id="100355" name="Text Placeholder 66969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uk-UA" smtClean="0"/>
          </a:p>
        </p:txBody>
      </p:sp>
      <p:sp>
        <p:nvSpPr>
          <p:cNvPr id="88068" name="Slide Number Placeholder 1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94538" y="6530975"/>
            <a:ext cx="1866900" cy="182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defTabSz="895350">
              <a:buSzPct val="12000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44463" indent="-142875" defTabSz="895350">
              <a:buSzPct val="12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95275" indent="-149225" defTabSz="895350"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1800" indent="-134938" defTabSz="895350">
              <a:buSzPct val="89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582613" indent="-149225" defTabSz="895350"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0398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4970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9542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114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SzTx/>
              <a:buFontTx/>
              <a:buNone/>
            </a:pPr>
            <a:fld id="{1ECE27D3-F56D-480F-871D-17E7BC7513C0}" type="slidenum">
              <a:rPr altLang="en-US" sz="1200" smtClean="0">
                <a:solidFill>
                  <a:schemeClr val="bg1"/>
                </a:solidFill>
                <a:cs typeface="Arial" panose="020B0604020202020204" pitchFamily="34" charset="0"/>
              </a:rPr>
              <a:pPr>
                <a:buSzTx/>
                <a:buFontTx/>
                <a:buNone/>
              </a:pPr>
              <a:t>24</a:t>
            </a:fld>
            <a:endParaRPr lang="uk-UA" altLang="en-US" sz="1200" smtClean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00356" name="Picture 669699" descr="P1090244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2830"/>
            <a:ext cx="9259775" cy="6090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73113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uk-UA" smtClean="0"/>
          </a:p>
        </p:txBody>
      </p:sp>
      <p:sp>
        <p:nvSpPr>
          <p:cNvPr id="111619" name="Text Placeholder 731138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uk-UA" smtClean="0"/>
          </a:p>
        </p:txBody>
      </p:sp>
      <p:sp>
        <p:nvSpPr>
          <p:cNvPr id="99332" name="Slide Number Placeholder 1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94538" y="6530975"/>
            <a:ext cx="1866900" cy="182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defTabSz="895350">
              <a:buSzPct val="12000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44463" indent="-142875" defTabSz="895350">
              <a:buSzPct val="12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95275" indent="-149225" defTabSz="895350"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1800" indent="-134938" defTabSz="895350">
              <a:buSzPct val="89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582613" indent="-149225" defTabSz="895350"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0398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4970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9542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114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SzTx/>
              <a:buFontTx/>
              <a:buNone/>
            </a:pPr>
            <a:fld id="{2F0A3D7D-083B-4645-A87B-41AB400E9C63}" type="slidenum">
              <a:rPr altLang="en-US" sz="1200" smtClean="0">
                <a:solidFill>
                  <a:schemeClr val="bg1"/>
                </a:solidFill>
                <a:cs typeface="Arial" panose="020B0604020202020204" pitchFamily="34" charset="0"/>
              </a:rPr>
              <a:pPr>
                <a:buSzTx/>
                <a:buFontTx/>
                <a:buNone/>
              </a:pPr>
              <a:t>25</a:t>
            </a:fld>
            <a:endParaRPr lang="uk-UA" altLang="en-US" sz="1200" smtClean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11620" name="Picture 73113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687"/>
            <a:ext cx="9174163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itle 73420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uk-UA" smtClean="0"/>
          </a:p>
        </p:txBody>
      </p:sp>
      <p:sp>
        <p:nvSpPr>
          <p:cNvPr id="113667" name="Text Placeholder 734210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uk-UA" smtClean="0"/>
          </a:p>
        </p:txBody>
      </p:sp>
      <p:sp>
        <p:nvSpPr>
          <p:cNvPr id="101380" name="Slide Number Placeholder 1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94538" y="6530975"/>
            <a:ext cx="1866900" cy="182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defTabSz="895350">
              <a:buSzPct val="12000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44463" indent="-142875" defTabSz="895350">
              <a:buSzPct val="12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95275" indent="-149225" defTabSz="895350"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1800" indent="-134938" defTabSz="895350">
              <a:buSzPct val="89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582613" indent="-149225" defTabSz="895350"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0398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4970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9542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114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SzTx/>
              <a:buFontTx/>
              <a:buNone/>
            </a:pPr>
            <a:fld id="{7C09E39E-0945-4C36-8CDE-29C366EFE632}" type="slidenum">
              <a:rPr altLang="en-US" sz="1200" smtClean="0">
                <a:solidFill>
                  <a:schemeClr val="bg1"/>
                </a:solidFill>
                <a:cs typeface="Arial" panose="020B0604020202020204" pitchFamily="34" charset="0"/>
              </a:rPr>
              <a:pPr>
                <a:buSzTx/>
                <a:buFontTx/>
                <a:buNone/>
              </a:pPr>
              <a:t>26</a:t>
            </a:fld>
            <a:endParaRPr lang="uk-UA" altLang="en-US" sz="1200" smtClean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113668" name="Picture 7342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8931275" cy="669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578563"/>
          <p:cNvSpPr>
            <a:spLocks noChangeArrowheads="1"/>
          </p:cNvSpPr>
          <p:nvPr/>
        </p:nvSpPr>
        <p:spPr bwMode="auto">
          <a:xfrm rot="5400000">
            <a:off x="4995863" y="1544637"/>
            <a:ext cx="3430588" cy="431006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3907" name="Pentagon 578564"/>
          <p:cNvSpPr>
            <a:spLocks noChangeArrowheads="1"/>
          </p:cNvSpPr>
          <p:nvPr/>
        </p:nvSpPr>
        <p:spPr bwMode="auto">
          <a:xfrm rot="5400000">
            <a:off x="6005513" y="-354012"/>
            <a:ext cx="1403350" cy="4305300"/>
          </a:xfrm>
          <a:prstGeom prst="homePlat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>
            <a:lvl1pPr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3908" name="Oval 578565"/>
          <p:cNvSpPr>
            <a:spLocks noChangeArrowheads="1"/>
          </p:cNvSpPr>
          <p:nvPr/>
        </p:nvSpPr>
        <p:spPr bwMode="auto">
          <a:xfrm>
            <a:off x="5335588" y="906463"/>
            <a:ext cx="2579687" cy="1101725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3909" name="Rectangle 578566"/>
          <p:cNvSpPr>
            <a:spLocks noChangeArrowheads="1"/>
          </p:cNvSpPr>
          <p:nvPr/>
        </p:nvSpPr>
        <p:spPr bwMode="auto">
          <a:xfrm>
            <a:off x="4699000" y="1986419"/>
            <a:ext cx="40449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SzPct val="120000"/>
            </a:pPr>
            <a:r>
              <a:rPr lang="uk-UA" altLang="uk-UA">
                <a:latin typeface="+mn-lt"/>
                <a:cs typeface="Times New Roman" panose="02020603050405020304" pitchFamily="18" charset="0"/>
              </a:rPr>
              <a:t>Для малих міст </a:t>
            </a:r>
          </a:p>
        </p:txBody>
      </p:sp>
      <p:sp>
        <p:nvSpPr>
          <p:cNvPr id="123910" name="Rectangle 578567"/>
          <p:cNvSpPr>
            <a:spLocks noChangeArrowheads="1"/>
          </p:cNvSpPr>
          <p:nvPr/>
        </p:nvSpPr>
        <p:spPr bwMode="auto">
          <a:xfrm>
            <a:off x="4699000" y="2640013"/>
            <a:ext cx="4305300" cy="2606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44463" indent="-142875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eaLnBrk="1" hangingPunct="1">
              <a:spcBef>
                <a:spcPct val="15000"/>
              </a:spcBef>
              <a:spcAft>
                <a:spcPct val="15000"/>
              </a:spcAft>
              <a:buSzPct val="120000"/>
              <a:buFont typeface="Arial" panose="020B0604020202020204" pitchFamily="34" charset="0"/>
              <a:buChar char="•"/>
            </a:pPr>
            <a:r>
              <a:rPr lang="uk-UA" altLang="uk-UA" b="0" i="1">
                <a:latin typeface="+mn-lt"/>
                <a:cs typeface="Times New Roman" panose="02020603050405020304" pitchFamily="18" charset="0"/>
              </a:rPr>
              <a:t>Забезпечення якісних та доступних послуг</a:t>
            </a:r>
          </a:p>
          <a:p>
            <a:pPr lvl="1" eaLnBrk="1" hangingPunct="1">
              <a:spcBef>
                <a:spcPct val="15000"/>
              </a:spcBef>
              <a:spcAft>
                <a:spcPct val="15000"/>
              </a:spcAft>
              <a:buSzPct val="120000"/>
              <a:buFont typeface="Arial" panose="020B0604020202020204" pitchFamily="34" charset="0"/>
              <a:buChar char="•"/>
            </a:pPr>
            <a:r>
              <a:rPr lang="uk-UA" altLang="uk-UA" b="0" i="1">
                <a:latin typeface="+mn-lt"/>
                <a:cs typeface="Times New Roman" panose="02020603050405020304" pitchFamily="18" charset="0"/>
              </a:rPr>
              <a:t>Зрозуміла соціально спрямована економічно обґрунтована тарифна політика</a:t>
            </a:r>
          </a:p>
          <a:p>
            <a:pPr lvl="1" eaLnBrk="1" hangingPunct="1">
              <a:spcBef>
                <a:spcPct val="15000"/>
              </a:spcBef>
              <a:spcAft>
                <a:spcPct val="15000"/>
              </a:spcAft>
              <a:buSzPct val="120000"/>
              <a:buFont typeface="Arial" panose="020B0604020202020204" pitchFamily="34" charset="0"/>
              <a:buChar char="•"/>
            </a:pPr>
            <a:r>
              <a:rPr lang="uk-UA" altLang="uk-UA" b="0" i="1">
                <a:latin typeface="+mn-lt"/>
                <a:cs typeface="Times New Roman" panose="02020603050405020304" pitchFamily="18" charset="0"/>
              </a:rPr>
              <a:t>Залучення до прийняття рішення щодо управління та визначення місцевої політики</a:t>
            </a:r>
          </a:p>
          <a:p>
            <a:pPr lvl="1" eaLnBrk="1" hangingPunct="1">
              <a:spcBef>
                <a:spcPct val="15000"/>
              </a:spcBef>
              <a:spcAft>
                <a:spcPct val="15000"/>
              </a:spcAft>
              <a:buSzPct val="120000"/>
              <a:buFont typeface="Arial" panose="020B0604020202020204" pitchFamily="34" charset="0"/>
              <a:buChar char="•"/>
            </a:pPr>
            <a:r>
              <a:rPr lang="uk-UA" altLang="uk-UA" b="0" i="1">
                <a:latin typeface="+mn-lt"/>
                <a:cs typeface="Times New Roman" panose="02020603050405020304" pitchFamily="18" charset="0"/>
              </a:rPr>
              <a:t>Можливість вибору та віра у власні сили</a:t>
            </a:r>
          </a:p>
          <a:p>
            <a:pPr lvl="1" eaLnBrk="1" hangingPunct="1">
              <a:spcBef>
                <a:spcPct val="15000"/>
              </a:spcBef>
              <a:spcAft>
                <a:spcPct val="15000"/>
              </a:spcAft>
              <a:buSzPct val="120000"/>
              <a:buFont typeface="Arial" panose="020B0604020202020204" pitchFamily="34" charset="0"/>
              <a:buChar char="•"/>
            </a:pPr>
            <a:r>
              <a:rPr lang="uk-UA" altLang="uk-UA" b="0" i="1">
                <a:latin typeface="+mn-lt"/>
                <a:cs typeface="Times New Roman" panose="02020603050405020304" pitchFamily="18" charset="0"/>
              </a:rPr>
              <a:t>Покращення якості життя населення</a:t>
            </a:r>
          </a:p>
          <a:p>
            <a:pPr lvl="1" eaLnBrk="1" hangingPunct="1">
              <a:spcBef>
                <a:spcPct val="15000"/>
              </a:spcBef>
              <a:spcAft>
                <a:spcPct val="15000"/>
              </a:spcAft>
              <a:buSzPct val="120000"/>
              <a:buFont typeface="Arial" panose="020B0604020202020204" pitchFamily="34" charset="0"/>
              <a:buChar char="•"/>
            </a:pPr>
            <a:r>
              <a:rPr lang="uk-UA" altLang="uk-UA" b="0" i="1">
                <a:latin typeface="+mn-lt"/>
                <a:cs typeface="Times New Roman" panose="02020603050405020304" pitchFamily="18" charset="0"/>
              </a:rPr>
              <a:t>Безаварійне, реконструйоване житло</a:t>
            </a:r>
          </a:p>
          <a:p>
            <a:pPr lvl="1" eaLnBrk="1" hangingPunct="1">
              <a:spcBef>
                <a:spcPct val="15000"/>
              </a:spcBef>
              <a:spcAft>
                <a:spcPct val="15000"/>
              </a:spcAft>
              <a:buSzPct val="120000"/>
              <a:buFont typeface="Arial" panose="020B0604020202020204" pitchFamily="34" charset="0"/>
              <a:buChar char="•"/>
            </a:pPr>
            <a:r>
              <a:rPr lang="uk-UA" altLang="uk-UA" b="0" i="1">
                <a:latin typeface="+mn-lt"/>
                <a:cs typeface="Times New Roman" panose="02020603050405020304" pitchFamily="18" charset="0"/>
              </a:rPr>
              <a:t>Комфортне проживання</a:t>
            </a:r>
          </a:p>
          <a:p>
            <a:pPr lvl="1" eaLnBrk="1" hangingPunct="1">
              <a:spcBef>
                <a:spcPct val="15000"/>
              </a:spcBef>
              <a:spcAft>
                <a:spcPct val="15000"/>
              </a:spcAft>
              <a:buSzPct val="120000"/>
              <a:buFont typeface="Arial" panose="020B0604020202020204" pitchFamily="34" charset="0"/>
              <a:buChar char="•"/>
            </a:pPr>
            <a:endParaRPr lang="ru-RU" altLang="uk-UA" b="0" i="1">
              <a:latin typeface="+mn-lt"/>
              <a:cs typeface="Times New Roman" panose="02020603050405020304" pitchFamily="18" charset="0"/>
            </a:endParaRPr>
          </a:p>
        </p:txBody>
      </p:sp>
      <p:graphicFrame>
        <p:nvGraphicFramePr>
          <p:cNvPr id="123911" name="Object 578574" hidden="1"/>
          <p:cNvGraphicFramePr>
            <a:graphicFrameLocks/>
          </p:cNvGraphicFramePr>
          <p:nvPr/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28" r:id="rId4" imgW="0" imgH="0" progId="TCLayout.ActiveDocument">
                  <p:embed/>
                </p:oleObj>
              </mc:Choice>
              <mc:Fallback>
                <p:oleObj r:id="rId4" imgW="0" imgH="0" progId="TCLayout.ActiveDocument">
                  <p:embed/>
                  <p:pic>
                    <p:nvPicPr>
                      <p:cNvPr id="0" name="Object 578574" hidden="1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912" name="Rectangle 578576"/>
          <p:cNvSpPr>
            <a:spLocks noChangeArrowheads="1"/>
          </p:cNvSpPr>
          <p:nvPr/>
        </p:nvSpPr>
        <p:spPr bwMode="auto">
          <a:xfrm rot="5400000">
            <a:off x="582613" y="1544637"/>
            <a:ext cx="3430588" cy="4310063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vert="eaVert" wrap="none" anchor="ctr"/>
          <a:lstStyle>
            <a:lvl1pPr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endParaRPr lang="ru-RU" altLang="uk-UA" b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3913" name="Pentagon 578577"/>
          <p:cNvSpPr>
            <a:spLocks noChangeArrowheads="1"/>
          </p:cNvSpPr>
          <p:nvPr/>
        </p:nvSpPr>
        <p:spPr bwMode="auto">
          <a:xfrm rot="5400000">
            <a:off x="1595438" y="-354012"/>
            <a:ext cx="1403350" cy="4305300"/>
          </a:xfrm>
          <a:prstGeom prst="homePlate">
            <a:avLst>
              <a:gd name="adj" fmla="val 25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rgbClr val="000000"/>
            </a:outerShdw>
          </a:effectLst>
        </p:spPr>
        <p:txBody>
          <a:bodyPr/>
          <a:lstStyle>
            <a:lvl1pPr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 altLang="en-US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3914" name="Rectangle 578579"/>
          <p:cNvSpPr>
            <a:spLocks noChangeArrowheads="1"/>
          </p:cNvSpPr>
          <p:nvPr/>
        </p:nvSpPr>
        <p:spPr bwMode="auto">
          <a:xfrm>
            <a:off x="293688" y="1986419"/>
            <a:ext cx="404495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>
            <a:spAutoFit/>
          </a:bodyPr>
          <a:lstStyle>
            <a:lvl1pPr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buSzPct val="120000"/>
            </a:pPr>
            <a:r>
              <a:rPr lang="uk-UA" altLang="uk-UA">
                <a:latin typeface="+mn-lt"/>
                <a:cs typeface="Times New Roman" panose="02020603050405020304" pitchFamily="18" charset="0"/>
              </a:rPr>
              <a:t>Для держави</a:t>
            </a:r>
          </a:p>
        </p:txBody>
      </p:sp>
      <p:sp>
        <p:nvSpPr>
          <p:cNvPr id="123915" name="Rectangle 578580"/>
          <p:cNvSpPr>
            <a:spLocks noChangeArrowheads="1"/>
          </p:cNvSpPr>
          <p:nvPr/>
        </p:nvSpPr>
        <p:spPr bwMode="auto">
          <a:xfrm>
            <a:off x="185738" y="2640013"/>
            <a:ext cx="4283075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144463" indent="-142875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1" eaLnBrk="1" hangingPunct="1">
              <a:buSzPct val="120000"/>
              <a:buFont typeface="Arial" panose="020B0604020202020204" pitchFamily="34" charset="0"/>
              <a:buChar char="•"/>
            </a:pPr>
            <a:r>
              <a:rPr lang="uk-UA" altLang="uk-UA" b="0" i="1" dirty="0">
                <a:latin typeface="+mn-lt"/>
                <a:cs typeface="Times New Roman" panose="02020603050405020304" pitchFamily="18" charset="0"/>
              </a:rPr>
              <a:t>Створення саморегулюючого ринкового механізму</a:t>
            </a:r>
          </a:p>
          <a:p>
            <a:pPr lvl="1" eaLnBrk="1" hangingPunct="1">
              <a:buSzPct val="120000"/>
              <a:buFont typeface="Arial" panose="020B0604020202020204" pitchFamily="34" charset="0"/>
              <a:buChar char="•"/>
            </a:pPr>
            <a:r>
              <a:rPr lang="uk-UA" altLang="uk-UA" b="0" i="1" dirty="0">
                <a:latin typeface="+mn-lt"/>
                <a:cs typeface="Times New Roman" panose="02020603050405020304" pitchFamily="18" charset="0"/>
              </a:rPr>
              <a:t>Зменшення соціальної та політичної напруги у суспільстві, збільшення громадської довіри та підтримка державного курсу</a:t>
            </a:r>
          </a:p>
          <a:p>
            <a:pPr lvl="1" eaLnBrk="1" hangingPunct="1">
              <a:buSzPct val="120000"/>
              <a:buFont typeface="Arial" panose="020B0604020202020204" pitchFamily="34" charset="0"/>
              <a:buChar char="•"/>
            </a:pPr>
            <a:r>
              <a:rPr lang="uk-UA" altLang="uk-UA" b="0" i="1" dirty="0">
                <a:latin typeface="+mn-lt"/>
                <a:cs typeface="Times New Roman" panose="02020603050405020304" pitchFamily="18" charset="0"/>
              </a:rPr>
              <a:t>Зменшення надзвичайних ситуацій у житлово-комунальному господарстві.</a:t>
            </a:r>
          </a:p>
          <a:p>
            <a:pPr lvl="1" eaLnBrk="1" hangingPunct="1">
              <a:buSzPct val="120000"/>
              <a:buFont typeface="Arial" panose="020B0604020202020204" pitchFamily="34" charset="0"/>
              <a:buChar char="•"/>
            </a:pPr>
            <a:r>
              <a:rPr lang="uk-UA" altLang="uk-UA" b="0" i="1" dirty="0">
                <a:latin typeface="+mn-lt"/>
                <a:cs typeface="Times New Roman" panose="02020603050405020304" pitchFamily="18" charset="0"/>
              </a:rPr>
              <a:t>Створення нових робочих місць</a:t>
            </a:r>
          </a:p>
          <a:p>
            <a:pPr lvl="1" eaLnBrk="1" hangingPunct="1">
              <a:buSzPct val="120000"/>
              <a:buFont typeface="Arial" panose="020B0604020202020204" pitchFamily="34" charset="0"/>
              <a:buChar char="•"/>
            </a:pPr>
            <a:r>
              <a:rPr lang="uk-UA" altLang="uk-UA" b="0" i="1" dirty="0">
                <a:latin typeface="+mn-lt"/>
                <a:cs typeface="Times New Roman" panose="02020603050405020304" pitchFamily="18" charset="0"/>
              </a:rPr>
              <a:t>Скорочення обсягів споживання енергоресурсів</a:t>
            </a:r>
          </a:p>
          <a:p>
            <a:pPr lvl="1" eaLnBrk="1" hangingPunct="1">
              <a:buSzPct val="120000"/>
              <a:buFont typeface="Arial" panose="020B0604020202020204" pitchFamily="34" charset="0"/>
              <a:buChar char="•"/>
            </a:pPr>
            <a:r>
              <a:rPr lang="uk-UA" altLang="uk-UA" b="0" i="1" dirty="0">
                <a:latin typeface="+mn-lt"/>
                <a:cs typeface="Times New Roman" panose="02020603050405020304" pitchFamily="18" charset="0"/>
              </a:rPr>
              <a:t>Зменшення негативного впливу на навколишнє середовище</a:t>
            </a:r>
          </a:p>
          <a:p>
            <a:pPr lvl="1" eaLnBrk="1" hangingPunct="1">
              <a:buSzPct val="120000"/>
              <a:buFont typeface="Arial" panose="020B0604020202020204" pitchFamily="34" charset="0"/>
              <a:buChar char="•"/>
            </a:pPr>
            <a:r>
              <a:rPr lang="uk-UA" altLang="uk-UA" b="0" i="1" dirty="0">
                <a:latin typeface="+mn-lt"/>
                <a:cs typeface="Times New Roman" panose="02020603050405020304" pitchFamily="18" charset="0"/>
              </a:rPr>
              <a:t>Підвищення авторитету України на міжнародній арені шляхом наближення до вимог Європейського Союзу щодо стандартів надання послуг</a:t>
            </a:r>
          </a:p>
          <a:p>
            <a:pPr lvl="1" eaLnBrk="1" hangingPunct="1">
              <a:buSzPct val="120000"/>
              <a:buFont typeface="Arial" panose="020B0604020202020204" pitchFamily="34" charset="0"/>
              <a:buChar char="•"/>
            </a:pPr>
            <a:r>
              <a:rPr lang="uk-UA" altLang="uk-UA" b="0" i="1" dirty="0">
                <a:latin typeface="+mn-lt"/>
                <a:cs typeface="Times New Roman" panose="02020603050405020304" pitchFamily="18" charset="0"/>
              </a:rPr>
              <a:t>Стабільна політична ситуація відносно проблем місцевого життя</a:t>
            </a:r>
          </a:p>
        </p:txBody>
      </p:sp>
      <p:sp>
        <p:nvSpPr>
          <p:cNvPr id="123916" name="Title 578590"/>
          <p:cNvSpPr>
            <a:spLocks noGrp="1" noChangeArrowheads="1"/>
          </p:cNvSpPr>
          <p:nvPr>
            <p:ph type="title"/>
          </p:nvPr>
        </p:nvSpPr>
        <p:spPr>
          <a:xfrm>
            <a:off x="119063" y="103188"/>
            <a:ext cx="8626475" cy="57943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uk-UA" altLang="uk-UA" sz="2800" dirty="0" smtClean="0">
                <a:latin typeface="+mn-lt"/>
              </a:rPr>
              <a:t>РЕЗУЛЬТАТИ РЕАЛІЗАЦІЇ СПІВРОБІТНИЦТВА </a:t>
            </a:r>
            <a:r>
              <a:rPr lang="uk-UA" altLang="uk-UA" sz="2800" dirty="0" err="1" smtClean="0">
                <a:latin typeface="+mn-lt"/>
              </a:rPr>
              <a:t>фТЕРИТОРІАЛЬНИХ</a:t>
            </a:r>
            <a:r>
              <a:rPr lang="uk-UA" altLang="uk-UA" sz="2800" dirty="0" smtClean="0">
                <a:latin typeface="+mn-lt"/>
              </a:rPr>
              <a:t> </a:t>
            </a:r>
            <a:r>
              <a:rPr lang="uk-UA" altLang="uk-UA" sz="2800" dirty="0" smtClean="0">
                <a:latin typeface="+mn-lt"/>
              </a:rPr>
              <a:t>ГРОМАД </a:t>
            </a:r>
          </a:p>
        </p:txBody>
      </p:sp>
      <p:sp>
        <p:nvSpPr>
          <p:cNvPr id="111630" name="Slide Number Placeholder 1"/>
          <p:cNvSpPr>
            <a:spLocks noGrp="1" noChangeArrowheads="1"/>
          </p:cNvSpPr>
          <p:nvPr>
            <p:ph type="sldNum" sz="quarter" idx="12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defTabSz="895350">
              <a:buSzPct val="12000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44463" indent="-142875" defTabSz="895350">
              <a:buSzPct val="12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95275" indent="-149225" defTabSz="895350"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1800" indent="-134938" defTabSz="895350">
              <a:buSzPct val="89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582613" indent="-149225" defTabSz="895350"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0398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4970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9542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114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SzTx/>
              <a:buFontTx/>
              <a:buNone/>
            </a:pPr>
            <a:fld id="{E43E5E70-9531-42F9-AA4B-BEBAB7752ED9}" type="slidenum">
              <a:rPr altLang="en-US" sz="12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pPr>
                <a:buSzTx/>
                <a:buFontTx/>
                <a:buNone/>
              </a:pPr>
              <a:t>27</a:t>
            </a:fld>
            <a:endParaRPr lang="uk-UA" altLang="en-US" sz="120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23917" name="Picture 578593" descr="Ukraine Coat Of Arms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749300"/>
            <a:ext cx="885825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18" name="Picture 57859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0" y="685800"/>
            <a:ext cx="1079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Inhaltsplatzhalter 2"/>
          <p:cNvSpPr>
            <a:spLocks noGrp="1"/>
          </p:cNvSpPr>
          <p:nvPr>
            <p:ph idx="1"/>
          </p:nvPr>
        </p:nvSpPr>
        <p:spPr>
          <a:xfrm>
            <a:off x="886809" y="1599566"/>
            <a:ext cx="7729240" cy="4264462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uk-UA" altLang="uk-UA" b="1" smtClean="0">
              <a:solidFill>
                <a:srgbClr val="05509F"/>
              </a:solidFill>
              <a:latin typeface="PF Square Sans Pro Ligh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uk-UA" altLang="uk-UA" b="1" smtClean="0">
              <a:solidFill>
                <a:srgbClr val="05509F"/>
              </a:solidFill>
              <a:latin typeface="PF Square Sans Pro Ligh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uk-UA" altLang="uk-UA" b="1" smtClean="0">
                <a:solidFill>
                  <a:srgbClr val="05509F"/>
                </a:solidFill>
                <a:latin typeface="PF Square Sans Pro Light"/>
                <a:ea typeface="Calibri" panose="020F0502020204030204" pitchFamily="34" charset="0"/>
                <a:cs typeface="Arial" panose="020B0604020202020204" pitchFamily="34" charset="0"/>
              </a:rPr>
              <a:t>Контактна інформація</a:t>
            </a:r>
            <a:endParaRPr lang="uk-UA" altLang="uk-UA" sz="2646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uk-UA" altLang="uk-UA" smtClean="0">
                <a:solidFill>
                  <a:srgbClr val="808080"/>
                </a:solidFill>
                <a:latin typeface="PF Square Sans Pro Light"/>
                <a:ea typeface="Calibri" panose="020F0502020204030204" pitchFamily="34" charset="0"/>
                <a:cs typeface="Arial" panose="020B0604020202020204" pitchFamily="34" charset="0"/>
              </a:rPr>
              <a:t>Донецький відокремлений підрозділ Установи </a:t>
            </a:r>
            <a:br>
              <a:rPr lang="uk-UA" altLang="uk-UA" smtClean="0">
                <a:solidFill>
                  <a:srgbClr val="808080"/>
                </a:solidFill>
                <a:latin typeface="PF Square Sans Pro Light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uk-UA" altLang="uk-UA" smtClean="0">
                <a:solidFill>
                  <a:srgbClr val="808080"/>
                </a:solidFill>
                <a:latin typeface="PF Square Sans Pro Light"/>
                <a:ea typeface="Calibri" panose="020F0502020204030204" pitchFamily="34" charset="0"/>
                <a:cs typeface="Arial" panose="020B0604020202020204" pitchFamily="34" charset="0"/>
              </a:rPr>
              <a:t>«Центр розвитку місцевого самоврядування» </a:t>
            </a:r>
            <a:endParaRPr lang="uk-UA" altLang="uk-UA" sz="2646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uk-UA" altLang="uk-UA" smtClean="0">
                <a:solidFill>
                  <a:srgbClr val="808080"/>
                </a:solidFill>
                <a:latin typeface="PF Square Sans Pro Light"/>
                <a:ea typeface="Calibri" panose="020F0502020204030204" pitchFamily="34" charset="0"/>
                <a:cs typeface="Arial" panose="020B0604020202020204" pitchFamily="34" charset="0"/>
              </a:rPr>
              <a:t>тел. +38 099 040 60 86,           </a:t>
            </a:r>
            <a:endParaRPr lang="uk-UA" altLang="uk-UA" sz="2646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uk-UA" altLang="uk-UA" smtClean="0">
                <a:solidFill>
                  <a:srgbClr val="808080"/>
                </a:solidFill>
                <a:latin typeface="PF Square Sans Pro Light"/>
                <a:ea typeface="Calibri" panose="020F0502020204030204" pitchFamily="34" charset="0"/>
                <a:cs typeface="Arial" panose="020B0604020202020204" pitchFamily="34" charset="0"/>
              </a:rPr>
              <a:t>lgdc.donetsk@gmail.com</a:t>
            </a:r>
            <a:endParaRPr lang="uk-UA" altLang="uk-UA" sz="2646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uk-UA" altLang="uk-UA" smtClean="0">
                <a:solidFill>
                  <a:srgbClr val="808080"/>
                </a:solidFill>
                <a:latin typeface="PF Square Sans Pro Light"/>
                <a:ea typeface="Calibri" panose="020F0502020204030204" pitchFamily="34" charset="0"/>
                <a:cs typeface="Arial" panose="020B0604020202020204" pitchFamily="34" charset="0"/>
              </a:rPr>
              <a:t>вул. Дружби, 6, Краматорськ, Донецька обл., 84300</a:t>
            </a:r>
            <a:endParaRPr lang="uk-UA" altLang="uk-UA" sz="2646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uk-UA" altLang="uk-UA" smtClean="0"/>
          </a:p>
        </p:txBody>
      </p:sp>
      <p:pic>
        <p:nvPicPr>
          <p:cNvPr id="20483" name="Рисунок 264" descr="C:\Users\TOSHIBA\Desktop\Новая папка\corporate design\PR Kyiv\Roll up\Dezentralisierung\my\print\Logo_Leiste\Безымянный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366" y="5023893"/>
            <a:ext cx="6475261" cy="857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680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738305"/>
          <p:cNvSpPr>
            <a:spLocks noGrp="1" noChangeArrowheads="1"/>
          </p:cNvSpPr>
          <p:nvPr>
            <p:ph type="title"/>
          </p:nvPr>
        </p:nvSpPr>
        <p:spPr>
          <a:xfrm>
            <a:off x="334963" y="604045"/>
            <a:ext cx="8626475" cy="42703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altLang="uk-UA" sz="2800" dirty="0" smtClean="0">
                <a:latin typeface="+mn-lt"/>
              </a:rPr>
              <a:t>О</a:t>
            </a:r>
            <a:r>
              <a:rPr lang="uk-UA" altLang="uk-UA" sz="2800" dirty="0" err="1" smtClean="0">
                <a:latin typeface="+mn-lt"/>
              </a:rPr>
              <a:t>гляд</a:t>
            </a:r>
            <a:r>
              <a:rPr lang="uk-UA" altLang="uk-UA" sz="2800" dirty="0" smtClean="0">
                <a:latin typeface="+mn-lt"/>
              </a:rPr>
              <a:t> сучасних умов для СТГ</a:t>
            </a:r>
            <a:endParaRPr lang="ru-RU" altLang="uk-UA" sz="2800" dirty="0" smtClean="0">
              <a:latin typeface="+mn-lt"/>
            </a:endParaRPr>
          </a:p>
        </p:txBody>
      </p:sp>
      <p:sp>
        <p:nvSpPr>
          <p:cNvPr id="22531" name="Text Placeholder 738306"/>
          <p:cNvSpPr>
            <a:spLocks noGrp="1" noChangeArrowheads="1"/>
          </p:cNvSpPr>
          <p:nvPr>
            <p:ph idx="1"/>
          </p:nvPr>
        </p:nvSpPr>
        <p:spPr>
          <a:xfrm>
            <a:off x="989013" y="1849438"/>
            <a:ext cx="7564437" cy="4864100"/>
          </a:xfrm>
        </p:spPr>
        <p:txBody>
          <a:bodyPr>
            <a:noAutofit/>
          </a:bodyPr>
          <a:lstStyle/>
          <a:p>
            <a:pPr eaLnBrk="1" hangingPunct="1"/>
            <a:r>
              <a:rPr lang="uk-UA" altLang="ru-RU" sz="1800" dirty="0" smtClean="0"/>
              <a:t>Вже в 70-80 рр. вчені країн Європи помітили тенденції урбанізації, кооперації, спеціалізації, демографічних змін, тенденції розвитку мс, тощо.</a:t>
            </a:r>
          </a:p>
          <a:p>
            <a:pPr eaLnBrk="1" hangingPunct="1"/>
            <a:endParaRPr lang="uk-UA" altLang="ru-RU" sz="1800" dirty="0" smtClean="0"/>
          </a:p>
          <a:p>
            <a:pPr eaLnBrk="1" hangingPunct="1"/>
            <a:r>
              <a:rPr lang="uk-UA" altLang="ru-RU" sz="1800" dirty="0" smtClean="0"/>
              <a:t>Зміни можливі у випадку демократії участі (</a:t>
            </a:r>
            <a:r>
              <a:rPr lang="uk-UA" altLang="ru-RU" sz="1800" dirty="0" err="1" smtClean="0"/>
              <a:t>партисипативна</a:t>
            </a:r>
            <a:r>
              <a:rPr lang="uk-UA" altLang="ru-RU" sz="1800" dirty="0" smtClean="0"/>
              <a:t>)</a:t>
            </a:r>
          </a:p>
          <a:p>
            <a:pPr eaLnBrk="1" hangingPunct="1"/>
            <a:endParaRPr lang="uk-UA" altLang="ru-RU" sz="1800" dirty="0" smtClean="0"/>
          </a:p>
          <a:p>
            <a:pPr eaLnBrk="1" hangingPunct="1"/>
            <a:r>
              <a:rPr lang="uk-UA" altLang="ru-RU" sz="1800" dirty="0" smtClean="0"/>
              <a:t>Три кити мс - правовий, фінансовий, організаційний</a:t>
            </a:r>
          </a:p>
          <a:p>
            <a:pPr eaLnBrk="1" hangingPunct="1"/>
            <a:endParaRPr lang="uk-UA" altLang="ru-RU" sz="1800" dirty="0" smtClean="0"/>
          </a:p>
          <a:p>
            <a:pPr eaLnBrk="1" hangingPunct="1"/>
            <a:r>
              <a:rPr lang="uk-UA" altLang="ru-RU" sz="1800" dirty="0" smtClean="0"/>
              <a:t>Очікуваний ефект - синергетичний. (1+1 =3, 5, 2</a:t>
            </a:r>
            <a:r>
              <a:rPr lang="uk-UA" altLang="ru-RU" sz="1800" dirty="0" smtClean="0"/>
              <a:t>,?)</a:t>
            </a:r>
          </a:p>
          <a:p>
            <a:pPr eaLnBrk="1" hangingPunct="1"/>
            <a:endParaRPr lang="uk-UA" altLang="ru-RU" sz="1800" dirty="0"/>
          </a:p>
          <a:p>
            <a:pPr marL="0" indent="0">
              <a:buNone/>
            </a:pPr>
            <a:r>
              <a:rPr lang="uk-UA" altLang="ru-RU" sz="1800" b="1" dirty="0">
                <a:cs typeface="Times New Roman" panose="02020603050405020304" pitchFamily="18" charset="0"/>
              </a:rPr>
              <a:t>Розвиток територіальних громад</a:t>
            </a:r>
          </a:p>
          <a:p>
            <a:pPr marL="0" indent="0">
              <a:buNone/>
            </a:pPr>
            <a:r>
              <a:rPr lang="uk-UA" altLang="ru-RU" sz="1800" dirty="0">
                <a:cs typeface="Times New Roman" panose="02020603050405020304" pitchFamily="18" charset="0"/>
              </a:rPr>
              <a:t>- Сталий</a:t>
            </a:r>
          </a:p>
          <a:p>
            <a:pPr marL="0" indent="0">
              <a:buNone/>
            </a:pPr>
            <a:r>
              <a:rPr lang="uk-UA" altLang="ru-RU" sz="1800" dirty="0">
                <a:cs typeface="Times New Roman" panose="02020603050405020304" pitchFamily="18" charset="0"/>
              </a:rPr>
              <a:t>- Стратегічний</a:t>
            </a:r>
          </a:p>
          <a:p>
            <a:pPr marL="0" indent="0">
              <a:buNone/>
            </a:pPr>
            <a:r>
              <a:rPr lang="uk-UA" altLang="ru-RU" sz="1800" dirty="0">
                <a:cs typeface="Times New Roman" panose="02020603050405020304" pitchFamily="18" charset="0"/>
              </a:rPr>
              <a:t>- Інноваційний</a:t>
            </a:r>
          </a:p>
          <a:p>
            <a:pPr marL="0" indent="0">
              <a:buNone/>
            </a:pPr>
            <a:r>
              <a:rPr lang="uk-UA" altLang="ru-RU" sz="1800" dirty="0">
                <a:cs typeface="Times New Roman" panose="02020603050405020304" pitchFamily="18" charset="0"/>
              </a:rPr>
              <a:t>- Розумний</a:t>
            </a:r>
          </a:p>
          <a:p>
            <a:pPr eaLnBrk="1" hangingPunct="1"/>
            <a:endParaRPr lang="uk-UA" altLang="ru-RU" sz="1800" dirty="0" smtClean="0"/>
          </a:p>
          <a:p>
            <a:pPr eaLnBrk="1" hangingPunct="1"/>
            <a:endParaRPr lang="uk-UA" altLang="ru-RU" sz="1800" dirty="0" smtClean="0"/>
          </a:p>
          <a:p>
            <a:pPr eaLnBrk="1" hangingPunct="1"/>
            <a:endParaRPr lang="uk-UA" altLang="ru-RU" sz="1800" dirty="0" smtClean="0"/>
          </a:p>
        </p:txBody>
      </p:sp>
      <p:sp>
        <p:nvSpPr>
          <p:cNvPr id="10244" name="Slide Number Placeholder 1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94538" y="6530975"/>
            <a:ext cx="1866900" cy="182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defTabSz="895350">
              <a:buSzPct val="12000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44463" indent="-142875" defTabSz="895350">
              <a:buSzPct val="12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95275" indent="-149225" defTabSz="895350"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1800" indent="-134938" defTabSz="895350">
              <a:buSzPct val="89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582613" indent="-149225" defTabSz="895350"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0398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4970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9542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114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SzTx/>
              <a:buFontTx/>
              <a:buNone/>
            </a:pPr>
            <a:fld id="{8642D891-4922-4E29-8F47-E32D60525D18}" type="slidenum">
              <a:rPr altLang="en-US" sz="12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pPr>
                <a:buSzTx/>
                <a:buFontTx/>
                <a:buNone/>
              </a:pPr>
              <a:t>2</a:t>
            </a:fld>
            <a:endParaRPr lang="uk-UA" altLang="en-US" sz="120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73625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uk-UA" altLang="en-US" dirty="0" smtClean="0">
                <a:latin typeface="+mn-lt"/>
              </a:rPr>
              <a:t>Міжмуніципальне співробітництво</a:t>
            </a:r>
          </a:p>
        </p:txBody>
      </p:sp>
      <p:sp>
        <p:nvSpPr>
          <p:cNvPr id="34818" name="Text Placeholder 736258"/>
          <p:cNvSpPr>
            <a:spLocks noGrp="1"/>
          </p:cNvSpPr>
          <p:nvPr>
            <p:ph idx="1"/>
          </p:nvPr>
        </p:nvSpPr>
        <p:spPr>
          <a:xfrm>
            <a:off x="1047749" y="1774032"/>
            <a:ext cx="7783829" cy="4491302"/>
          </a:xfrm>
          <a:extLst/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pPr algn="just" eaLnBrk="1" hangingPunct="1">
              <a:defRPr/>
            </a:pPr>
            <a:r>
              <a:rPr lang="ru-RU" altLang="x-none" sz="2000" noProof="1"/>
              <a:t>Це в</a:t>
            </a:r>
            <a:r>
              <a:rPr lang="uk-UA" altLang="ru-RU" sz="2000" noProof="1"/>
              <a:t>і</a:t>
            </a:r>
            <a:r>
              <a:rPr lang="ru-RU" altLang="x-none" sz="2000" noProof="1"/>
              <a:t>дносини м</a:t>
            </a:r>
            <a:r>
              <a:rPr lang="uk-UA" altLang="ru-RU" sz="2000" noProof="1"/>
              <a:t>іж двома або кількома органами місцевого самоврядування, які мають статус юридичних осіб та мають певну політичну, юридичну та фінансову автономію (відповідно до принципів Європейської хартії місцевого самоврядування).</a:t>
            </a:r>
          </a:p>
          <a:p>
            <a:pPr algn="just" eaLnBrk="1" hangingPunct="1">
              <a:defRPr/>
            </a:pPr>
            <a:endParaRPr lang="uk-UA" altLang="ru-RU" sz="2000" noProof="1"/>
          </a:p>
          <a:p>
            <a:pPr algn="just" eaLnBrk="1" hangingPunct="1">
              <a:defRPr/>
            </a:pPr>
            <a:r>
              <a:rPr lang="uk-UA" altLang="ru-RU" sz="2000" noProof="1"/>
              <a:t>ММС - є одним з інноваційних інструментів у реалізації державної регіональної політики.</a:t>
            </a:r>
          </a:p>
          <a:p>
            <a:pPr algn="just" eaLnBrk="1" hangingPunct="1">
              <a:defRPr/>
            </a:pPr>
            <a:endParaRPr lang="uk-UA" altLang="ru-RU" sz="2000" noProof="1"/>
          </a:p>
          <a:p>
            <a:pPr algn="just" eaLnBrk="1" hangingPunct="1">
              <a:defRPr/>
            </a:pPr>
            <a:r>
              <a:rPr lang="uk-UA" altLang="ru-RU" sz="2000" noProof="1"/>
              <a:t>ЇЇ суть - ОМС на договірній основі об'єднують свої ресурси та зусилля дя вирішення загальних проблем розвитку. Кінцева мета - підвищення яклсті життя громад.</a:t>
            </a:r>
          </a:p>
          <a:p>
            <a:pPr algn="just" eaLnBrk="1" hangingPunct="1">
              <a:defRPr/>
            </a:pPr>
            <a:endParaRPr lang="uk-UA" altLang="ru-RU" sz="2000" noProof="1"/>
          </a:p>
          <a:p>
            <a:pPr algn="just" eaLnBrk="1" hangingPunct="1">
              <a:defRPr/>
            </a:pPr>
            <a:r>
              <a:rPr lang="uk-UA" altLang="ru-RU" sz="2000" noProof="1"/>
              <a:t>Горизонтальні зв'язки тим ширші й актуальніші, чим вищою є ступінь автономності й децентралізації .</a:t>
            </a:r>
          </a:p>
        </p:txBody>
      </p:sp>
      <p:sp>
        <p:nvSpPr>
          <p:cNvPr id="14339" name="Slide Number Placeholder 1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94538" y="6530975"/>
            <a:ext cx="1866900" cy="182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defTabSz="895350">
              <a:buSzPct val="12000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44463" indent="-142875" defTabSz="895350">
              <a:buSzPct val="12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95275" indent="-149225" defTabSz="895350"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1800" indent="-134938" defTabSz="895350">
              <a:buSzPct val="89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582613" indent="-149225" defTabSz="895350"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0398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4970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9542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114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SzTx/>
              <a:buFontTx/>
              <a:buNone/>
            </a:pPr>
            <a:fld id="{59C9CC36-784F-4B98-BDCB-F9FEFF378699}" type="slidenum">
              <a:rPr altLang="en-US" sz="12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pPr>
                <a:buSzTx/>
                <a:buFontTx/>
                <a:buNone/>
              </a:pPr>
              <a:t>3</a:t>
            </a:fld>
            <a:endParaRPr lang="uk-UA" altLang="en-US" sz="120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Text Box 336897"/>
          <p:cNvSpPr txBox="1"/>
          <p:nvPr/>
        </p:nvSpPr>
        <p:spPr>
          <a:xfrm>
            <a:off x="1163638" y="2230438"/>
            <a:ext cx="6634162" cy="4508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just" eaLnBrk="1" hangingPunct="1">
              <a:buFont typeface="Arial" panose="020B0604020202020204" pitchFamily="34" charset="0"/>
              <a:buNone/>
              <a:defRPr/>
            </a:pPr>
            <a:endParaRPr lang="ru-RU" altLang="x-none" sz="2350" noProof="1">
              <a:ea typeface="Times" pitchFamily="18" charset="0"/>
            </a:endParaRPr>
          </a:p>
        </p:txBody>
      </p:sp>
      <p:sp>
        <p:nvSpPr>
          <p:cNvPr id="30724" name="Title 336900"/>
          <p:cNvSpPr>
            <a:spLocks noGrp="1"/>
          </p:cNvSpPr>
          <p:nvPr>
            <p:ph type="title"/>
          </p:nvPr>
        </p:nvSpPr>
        <p:spPr>
          <a:xfrm>
            <a:off x="939800" y="-1"/>
            <a:ext cx="8021638" cy="170180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uk-UA" altLang="en-US" sz="2700" dirty="0" smtClean="0">
                <a:solidFill>
                  <a:srgbClr val="002060"/>
                </a:solidFill>
                <a:latin typeface="+mn-lt"/>
              </a:rPr>
              <a:t>Економічні переваги </a:t>
            </a:r>
            <a:r>
              <a:rPr lang="uk-UA" altLang="en-US" sz="2700" dirty="0" smtClean="0">
                <a:solidFill>
                  <a:srgbClr val="002060"/>
                </a:solidFill>
                <a:latin typeface="+mn-lt"/>
              </a:rPr>
              <a:t>ММС</a:t>
            </a:r>
            <a:r>
              <a:rPr lang="uk-UA" altLang="en-US" sz="27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uk-UA" altLang="en-US" sz="2700" dirty="0" smtClean="0">
                <a:solidFill>
                  <a:srgbClr val="002060"/>
                </a:solidFill>
                <a:latin typeface="+mn-lt"/>
              </a:rPr>
            </a:br>
            <a:endParaRPr lang="uk-UA" altLang="en-US" sz="1600" dirty="0" smtClean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0685" y="2170815"/>
            <a:ext cx="739986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altLang="en-US" sz="2000" dirty="0"/>
              <a:t>партнери можуть об'єднувати ресурси, надавати нові послуги, підвищити якість вже існуючих, збільшити “ринок” споживачів, зменшити питомі витрати, обмінятися знаннями й досвідом, покращити здатність залучити </a:t>
            </a:r>
            <a:r>
              <a:rPr lang="uk-UA" altLang="en-US" sz="2000" dirty="0" smtClean="0"/>
              <a:t>інвестиції </a:t>
            </a:r>
            <a:r>
              <a:rPr lang="uk-UA" altLang="en-US" sz="2000" dirty="0"/>
              <a:t>та укладання більш вигідних контрактів, підвищується здатність освоєння інвестицій та довіра з боку кредиторів, з'являється можливість реорганізувати </a:t>
            </a:r>
            <a:r>
              <a:rPr lang="uk-UA" altLang="en-US" sz="2000" dirty="0" err="1"/>
              <a:t>адмінпослуги</a:t>
            </a:r>
            <a:r>
              <a:rPr lang="uk-UA" altLang="en-US" sz="2000" dirty="0"/>
              <a:t>, залучити кваліфікований персонал, мобілізувати існуючі </a:t>
            </a:r>
            <a:r>
              <a:rPr lang="uk-UA" altLang="en-US" sz="2000" dirty="0" smtClean="0"/>
              <a:t>ресурси</a:t>
            </a:r>
          </a:p>
          <a:p>
            <a:pPr algn="just"/>
            <a:endParaRPr lang="uk-UA" altLang="en-US" sz="2000" dirty="0"/>
          </a:p>
          <a:p>
            <a:pPr algn="just"/>
            <a:r>
              <a:rPr lang="uk-UA" altLang="en-US" sz="2000" dirty="0" smtClean="0"/>
              <a:t>досвід </a:t>
            </a:r>
            <a:r>
              <a:rPr lang="uk-UA" altLang="en-US" sz="2000" dirty="0"/>
              <a:t>багатьох країн свідчить, що </a:t>
            </a:r>
            <a:r>
              <a:rPr lang="uk-UA" altLang="en-US" sz="2000" b="1" dirty="0" smtClean="0"/>
              <a:t>громади </a:t>
            </a:r>
            <a:r>
              <a:rPr lang="uk-UA" altLang="en-US" sz="2000" b="1" dirty="0"/>
              <a:t>НІКОЛИ НЕ Є самодостатніми</a:t>
            </a:r>
            <a:r>
              <a:rPr lang="uk-UA" altLang="en-US" sz="2000" dirty="0"/>
              <a:t>, незалежно від площі та чисельності населення</a:t>
            </a:r>
            <a:endParaRPr lang="uk-UA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36898"/>
          <p:cNvSpPr txBox="1">
            <a:spLocks noChangeArrowheads="1"/>
          </p:cNvSpPr>
          <p:nvPr/>
        </p:nvSpPr>
        <p:spPr bwMode="auto">
          <a:xfrm>
            <a:off x="1047750" y="1991784"/>
            <a:ext cx="770572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8288" indent="-268288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342900" indent="-342900" algn="just" eaLnBrk="1" hangingPunct="1">
              <a:spcAft>
                <a:spcPct val="300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uk-UA" altLang="uk-UA" sz="2000" b="0" i="1" dirty="0" smtClean="0">
                <a:latin typeface="+mn-lt"/>
                <a:ea typeface="Times" panose="02020603050405020304" pitchFamily="18" charset="0"/>
                <a:cs typeface="Times" panose="02020603050405020304" pitchFamily="18" charset="0"/>
              </a:rPr>
              <a:t>нейтралізація наслідків нераціонального розподілу функцій та ресурсів ОМС</a:t>
            </a:r>
          </a:p>
          <a:p>
            <a:pPr marL="342900" indent="-342900" algn="just" eaLnBrk="1" hangingPunct="1">
              <a:spcAft>
                <a:spcPct val="300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uk-UA" altLang="uk-UA" sz="2000" b="0" i="1" dirty="0" smtClean="0">
                <a:latin typeface="+mn-lt"/>
                <a:ea typeface="Times" panose="02020603050405020304" pitchFamily="18" charset="0"/>
                <a:cs typeface="Times" panose="02020603050405020304" pitchFamily="18" charset="0"/>
              </a:rPr>
              <a:t> зменшує виробничі витрати та заощаджує кошти внаслідок збільшення обсягів</a:t>
            </a:r>
          </a:p>
          <a:p>
            <a:pPr marL="342900" indent="-342900" algn="just" eaLnBrk="1" hangingPunct="1">
              <a:spcAft>
                <a:spcPct val="300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uk-UA" altLang="uk-UA" sz="2000" b="0" i="1" dirty="0" smtClean="0">
                <a:latin typeface="+mn-lt"/>
                <a:ea typeface="Times" panose="02020603050405020304" pitchFamily="18" charset="0"/>
                <a:cs typeface="Times" panose="02020603050405020304" pitchFamily="18" charset="0"/>
              </a:rPr>
              <a:t>посилює переговорні позиції (у питаннях кількості користувачів/отримувачів послуг, зменшує кількість послуг “по собівартості”</a:t>
            </a:r>
          </a:p>
          <a:p>
            <a:pPr marL="342900" indent="-342900" algn="just" eaLnBrk="1" hangingPunct="1">
              <a:spcAft>
                <a:spcPct val="300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uk-UA" altLang="uk-UA" sz="2000" b="0" i="1" dirty="0" smtClean="0">
                <a:latin typeface="+mn-lt"/>
                <a:ea typeface="Times" panose="02020603050405020304" pitchFamily="18" charset="0"/>
                <a:cs typeface="Times" panose="02020603050405020304" pitchFamily="18" charset="0"/>
              </a:rPr>
              <a:t>збільшується маневреність ресурсів та здатність залучати партнерів</a:t>
            </a:r>
          </a:p>
          <a:p>
            <a:pPr marL="342900" indent="-342900" algn="just" eaLnBrk="1" hangingPunct="1">
              <a:spcAft>
                <a:spcPct val="3000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uk-UA" altLang="uk-UA" sz="2000" b="0" i="1" dirty="0" smtClean="0">
                <a:latin typeface="+mn-lt"/>
                <a:ea typeface="Times" panose="02020603050405020304" pitchFamily="18" charset="0"/>
                <a:cs typeface="Times" panose="02020603050405020304" pitchFamily="18" charset="0"/>
              </a:rPr>
              <a:t>окреслюються цілі, яких необхідно досягти, описуються дії, необхідні для досягнення визначених цілей, зосереджується увага на систематичній роботі з реалізації цих дій.</a:t>
            </a:r>
            <a:endParaRPr lang="cs-CZ" altLang="uk-UA" sz="2000" b="0" i="1" dirty="0">
              <a:latin typeface="+mn-lt"/>
              <a:ea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" name="Title 336900"/>
          <p:cNvSpPr>
            <a:spLocks noGrp="1"/>
          </p:cNvSpPr>
          <p:nvPr>
            <p:ph type="title"/>
          </p:nvPr>
        </p:nvSpPr>
        <p:spPr>
          <a:xfrm>
            <a:off x="939800" y="-1"/>
            <a:ext cx="8021638" cy="1701801"/>
          </a:xfrm>
        </p:spPr>
        <p:txBody>
          <a:bodyPr>
            <a:normAutofit/>
          </a:bodyPr>
          <a:lstStyle/>
          <a:p>
            <a:pPr algn="ctr" eaLnBrk="1" hangingPunct="1"/>
            <a:r>
              <a:rPr lang="uk-UA" altLang="en-US" sz="2700" dirty="0" smtClean="0">
                <a:solidFill>
                  <a:srgbClr val="002060"/>
                </a:solidFill>
                <a:latin typeface="+mn-lt"/>
              </a:rPr>
              <a:t>Переваги ММС</a:t>
            </a:r>
            <a:r>
              <a:rPr lang="uk-UA" altLang="en-US" sz="2700" dirty="0" smtClean="0">
                <a:solidFill>
                  <a:srgbClr val="002060"/>
                </a:solidFill>
                <a:latin typeface="+mn-lt"/>
              </a:rPr>
              <a:t/>
            </a:r>
            <a:br>
              <a:rPr lang="uk-UA" altLang="en-US" sz="2700" dirty="0" smtClean="0">
                <a:solidFill>
                  <a:srgbClr val="002060"/>
                </a:solidFill>
                <a:latin typeface="+mn-lt"/>
              </a:rPr>
            </a:br>
            <a:endParaRPr lang="uk-UA" altLang="en-US" sz="1600" dirty="0" smtClean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0463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Text Placeholder 337921"/>
          <p:cNvSpPr>
            <a:spLocks noGrp="1"/>
          </p:cNvSpPr>
          <p:nvPr>
            <p:ph idx="1"/>
          </p:nvPr>
        </p:nvSpPr>
        <p:spPr>
          <a:xfrm>
            <a:off x="957263" y="1690159"/>
            <a:ext cx="8004175" cy="503131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uk-UA" altLang="uk-UA" sz="2000" dirty="0" smtClean="0"/>
              <a:t>Тому</a:t>
            </a:r>
            <a:r>
              <a:rPr lang="uk-UA" altLang="uk-UA" sz="2000" dirty="0" smtClean="0"/>
              <a:t>, що вони конкурують одне з одним – за нові інвестиції, робочі місця, мешканців і </a:t>
            </a:r>
            <a:r>
              <a:rPr lang="uk-UA" altLang="uk-UA" sz="2000" dirty="0" smtClean="0"/>
              <a:t>гостей</a:t>
            </a:r>
            <a:endParaRPr lang="en-US" altLang="en-US" sz="2000" dirty="0" smtClean="0"/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uk-UA" altLang="uk-UA" sz="2000" dirty="0" smtClean="0"/>
              <a:t>Тому </a:t>
            </a:r>
            <a:r>
              <a:rPr lang="uk-UA" altLang="uk-UA" sz="2000" dirty="0" smtClean="0"/>
              <a:t>що це посилює їхню позицію для залучення зовнішніх ресурсів (гранти, субсидії, позики</a:t>
            </a:r>
            <a:r>
              <a:rPr lang="en-US" altLang="en-US" sz="2000" dirty="0" smtClean="0"/>
              <a:t>)</a:t>
            </a:r>
            <a:endParaRPr lang="en-US" altLang="en-US" sz="2000" dirty="0" smtClean="0"/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uk-UA" altLang="uk-UA" sz="2000" dirty="0" smtClean="0"/>
              <a:t>Тому </a:t>
            </a:r>
            <a:r>
              <a:rPr lang="uk-UA" altLang="uk-UA" sz="2000" dirty="0" smtClean="0"/>
              <a:t>що це допомагає їм гармонізувати ідеї та наміри своїх ключових “гравців</a:t>
            </a:r>
            <a:r>
              <a:rPr lang="uk-UA" altLang="uk-UA" sz="2000" dirty="0" smtClean="0"/>
              <a:t>”</a:t>
            </a:r>
            <a:endParaRPr lang="en-US" altLang="en-US" sz="2000" dirty="0" smtClean="0"/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uk-UA" altLang="uk-UA" sz="2000" dirty="0" smtClean="0"/>
              <a:t>Тому </a:t>
            </a:r>
            <a:r>
              <a:rPr lang="uk-UA" altLang="uk-UA" sz="2000" dirty="0" smtClean="0"/>
              <a:t>що це активний вплив на майбутнє громади, тобто дії на випередження</a:t>
            </a:r>
            <a:r>
              <a:rPr lang="en-US" altLang="en-US" sz="2000" dirty="0" smtClean="0"/>
              <a:t>.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uk-UA" altLang="en-US" sz="2000" dirty="0" smtClean="0"/>
              <a:t>Недостатність в фінансах та ресурсах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uk-UA" altLang="en-US" sz="2000" dirty="0" smtClean="0"/>
              <a:t>Зростання вимог щодо якості послуг</a:t>
            </a:r>
          </a:p>
          <a:p>
            <a:pPr>
              <a:lnSpc>
                <a:spcPct val="120000"/>
              </a:lnSpc>
              <a:buClr>
                <a:schemeClr val="tx1"/>
              </a:buClr>
            </a:pPr>
            <a:r>
              <a:rPr lang="uk-UA" altLang="en-US" sz="2000" dirty="0"/>
              <a:t>Р</a:t>
            </a:r>
            <a:r>
              <a:rPr lang="uk-UA" altLang="en-US" sz="2000" dirty="0" smtClean="0"/>
              <a:t>еальна </a:t>
            </a:r>
            <a:r>
              <a:rPr lang="uk-UA" altLang="en-US" sz="2000" dirty="0" smtClean="0"/>
              <a:t>зміна демографічної ситуації</a:t>
            </a:r>
            <a:r>
              <a:rPr lang="uk-UA" altLang="en-US" sz="2000" dirty="0" smtClean="0"/>
              <a:t>: відтік </a:t>
            </a:r>
            <a:r>
              <a:rPr lang="uk-UA" altLang="en-US" sz="2000" dirty="0" smtClean="0"/>
              <a:t>молоді, скорочення </a:t>
            </a:r>
            <a:r>
              <a:rPr lang="uk-UA" altLang="en-US" sz="2000" dirty="0" smtClean="0"/>
              <a:t>населення</a:t>
            </a:r>
            <a:endParaRPr lang="uk-UA" altLang="en-US" sz="2000" dirty="0" smtClean="0"/>
          </a:p>
        </p:txBody>
      </p:sp>
      <p:sp>
        <p:nvSpPr>
          <p:cNvPr id="337923" name="Rectangle 337922"/>
          <p:cNvSpPr/>
          <p:nvPr/>
        </p:nvSpPr>
        <p:spPr>
          <a:xfrm>
            <a:off x="354542" y="577850"/>
            <a:ext cx="8774113" cy="5111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uk-UA" altLang="uk-UA" sz="2700" noProof="1">
                <a:solidFill>
                  <a:srgbClr val="002060"/>
                </a:solidFill>
                <a:latin typeface="+mn-lt"/>
                <a:ea typeface="Times" panose="02020603050405020304" pitchFamily="18" charset="0"/>
                <a:cs typeface="Times" panose="02020603050405020304" pitchFamily="18" charset="0"/>
              </a:rPr>
              <a:t>Навіщо це громадам? </a:t>
            </a:r>
            <a:r>
              <a:rPr lang="uk-UA" altLang="cs-CZ" sz="2700" noProof="1">
                <a:solidFill>
                  <a:srgbClr val="002060"/>
                </a:solidFill>
                <a:latin typeface="+mn-lt"/>
                <a:ea typeface="Times" panose="02020603050405020304" pitchFamily="18" charset="0"/>
                <a:cs typeface="Times" panose="02020603050405020304" pitchFamily="18" charset="0"/>
              </a:rPr>
              <a:t>Що підштовхує?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79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7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79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7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79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7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79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7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79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79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79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2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738305"/>
          <p:cNvSpPr>
            <a:spLocks noGrp="1" noChangeArrowheads="1"/>
          </p:cNvSpPr>
          <p:nvPr>
            <p:ph type="title"/>
          </p:nvPr>
        </p:nvSpPr>
        <p:spPr>
          <a:xfrm>
            <a:off x="982133" y="1628775"/>
            <a:ext cx="7763405" cy="49418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uk-UA" altLang="ru-RU" sz="2800" b="0" dirty="0" smtClean="0">
                <a:latin typeface="+mn-lt"/>
              </a:rPr>
              <a:t/>
            </a:r>
            <a:br>
              <a:rPr lang="uk-UA" altLang="ru-RU" sz="2800" b="0" dirty="0" smtClean="0">
                <a:latin typeface="+mn-lt"/>
              </a:rPr>
            </a:br>
            <a:r>
              <a:rPr lang="uk-UA" altLang="ru-RU" sz="2000" b="0" dirty="0" smtClean="0">
                <a:latin typeface="+mn-lt"/>
              </a:rPr>
              <a:t>1.Делегування </a:t>
            </a:r>
            <a:r>
              <a:rPr lang="uk-UA" altLang="ru-RU" sz="2000" b="0" dirty="0" smtClean="0">
                <a:latin typeface="+mn-lt"/>
              </a:rPr>
              <a:t>одному із суб'єктів співробітництва іншими суб'єктами співробітництва виконання одного чи кількох завдань з передачею йому відповідних ресурсів.</a:t>
            </a:r>
            <a:br>
              <a:rPr lang="uk-UA" altLang="ru-RU" sz="2000" b="0" dirty="0" smtClean="0">
                <a:latin typeface="+mn-lt"/>
              </a:rPr>
            </a:br>
            <a:r>
              <a:rPr lang="uk-UA" altLang="ru-RU" sz="2000" b="0" dirty="0" smtClean="0">
                <a:latin typeface="+mn-lt"/>
              </a:rPr>
              <a:t/>
            </a:r>
            <a:br>
              <a:rPr lang="uk-UA" altLang="ru-RU" sz="2000" b="0" dirty="0" smtClean="0">
                <a:latin typeface="+mn-lt"/>
              </a:rPr>
            </a:br>
            <a:r>
              <a:rPr lang="uk-UA" altLang="ru-RU" sz="2000" b="0" dirty="0" smtClean="0">
                <a:latin typeface="+mn-lt"/>
              </a:rPr>
              <a:t>2. Реалізація спільних проектів, що передбачає координацію діяльності суб'єктів співробітництва та акумулювання ними на визначений період ресурсів з метою спільного здійснення відповідних заходів.</a:t>
            </a:r>
            <a:br>
              <a:rPr lang="uk-UA" altLang="ru-RU" sz="2000" b="0" dirty="0" smtClean="0">
                <a:latin typeface="+mn-lt"/>
              </a:rPr>
            </a:br>
            <a:r>
              <a:rPr lang="uk-UA" altLang="ru-RU" sz="2000" b="0" dirty="0" smtClean="0">
                <a:latin typeface="+mn-lt"/>
              </a:rPr>
              <a:t/>
            </a:r>
            <a:br>
              <a:rPr lang="uk-UA" altLang="ru-RU" sz="2000" b="0" dirty="0" smtClean="0">
                <a:latin typeface="+mn-lt"/>
              </a:rPr>
            </a:br>
            <a:r>
              <a:rPr lang="uk-UA" altLang="ru-RU" sz="2000" b="0" dirty="0" smtClean="0">
                <a:latin typeface="+mn-lt"/>
              </a:rPr>
              <a:t>3. Спільного фінансування (утримання) суб'єктами співробітництва підприємств, установ та організацій комунальної форми власності - інфраструктурних об'єктів.</a:t>
            </a:r>
            <a:br>
              <a:rPr lang="uk-UA" altLang="ru-RU" sz="2000" b="0" dirty="0" smtClean="0">
                <a:latin typeface="+mn-lt"/>
              </a:rPr>
            </a:br>
            <a:r>
              <a:rPr lang="uk-UA" altLang="ru-RU" sz="2000" b="0" dirty="0" smtClean="0">
                <a:latin typeface="+mn-lt"/>
              </a:rPr>
              <a:t/>
            </a:r>
            <a:br>
              <a:rPr lang="uk-UA" altLang="ru-RU" sz="2000" b="0" dirty="0" smtClean="0">
                <a:latin typeface="+mn-lt"/>
              </a:rPr>
            </a:br>
            <a:r>
              <a:rPr lang="uk-UA" altLang="ru-RU" sz="2000" b="0" dirty="0" smtClean="0">
                <a:latin typeface="+mn-lt"/>
              </a:rPr>
              <a:t>4. Утворення суб'єктами співробітництва спільних комунальних підприємств, установ та організацій - спільних інфраструктурних об'єктів.</a:t>
            </a:r>
            <a:br>
              <a:rPr lang="uk-UA" altLang="ru-RU" sz="2000" b="0" dirty="0" smtClean="0">
                <a:latin typeface="+mn-lt"/>
              </a:rPr>
            </a:br>
            <a:r>
              <a:rPr lang="uk-UA" altLang="ru-RU" sz="2000" b="0" dirty="0" smtClean="0">
                <a:latin typeface="+mn-lt"/>
              </a:rPr>
              <a:t/>
            </a:r>
            <a:br>
              <a:rPr lang="uk-UA" altLang="ru-RU" sz="2000" b="0" dirty="0" smtClean="0">
                <a:latin typeface="+mn-lt"/>
              </a:rPr>
            </a:br>
            <a:r>
              <a:rPr lang="uk-UA" altLang="ru-RU" sz="2000" b="0" dirty="0" smtClean="0">
                <a:latin typeface="+mn-lt"/>
              </a:rPr>
              <a:t>5. Утворення суб'єктами співробітництва спільного органу управління для спільного виконання визначених законом повноважень.</a:t>
            </a:r>
            <a:br>
              <a:rPr lang="uk-UA" altLang="ru-RU" sz="2000" b="0" dirty="0" smtClean="0">
                <a:latin typeface="+mn-lt"/>
              </a:rPr>
            </a:br>
            <a:endParaRPr lang="uk-UA" altLang="ru-RU" sz="2000" b="0" dirty="0" smtClean="0">
              <a:latin typeface="+mn-lt"/>
            </a:endParaRPr>
          </a:p>
        </p:txBody>
      </p:sp>
      <p:sp>
        <p:nvSpPr>
          <p:cNvPr id="34819" name="Slide Number Placeholder 1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94538" y="6530975"/>
            <a:ext cx="1866900" cy="182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defTabSz="895350">
              <a:buSzPct val="12000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44463" indent="-142875" defTabSz="895350">
              <a:buSzPct val="12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95275" indent="-149225" defTabSz="895350"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1800" indent="-134938" defTabSz="895350">
              <a:buSzPct val="89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582613" indent="-149225" defTabSz="895350"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0398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4970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9542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114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SzTx/>
              <a:buFontTx/>
              <a:buNone/>
            </a:pPr>
            <a:fld id="{425AC58C-C3DC-46DC-9A82-C9E2B6B46D55}" type="slidenum">
              <a:rPr altLang="en-US" sz="12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pPr>
                <a:buSzTx/>
                <a:buFontTx/>
                <a:buNone/>
              </a:pPr>
              <a:t>7</a:t>
            </a:fld>
            <a:endParaRPr lang="uk-UA" altLang="en-US" sz="120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Rectangle 337922"/>
          <p:cNvSpPr/>
          <p:nvPr/>
        </p:nvSpPr>
        <p:spPr>
          <a:xfrm>
            <a:off x="354542" y="577850"/>
            <a:ext cx="8774113" cy="5111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4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uk-UA" altLang="uk-UA" sz="2700" noProof="1" smtClean="0">
                <a:solidFill>
                  <a:srgbClr val="002060"/>
                </a:solidFill>
                <a:latin typeface="+mn-lt"/>
                <a:ea typeface="Times" panose="02020603050405020304" pitchFamily="18" charset="0"/>
                <a:cs typeface="Times" panose="02020603050405020304" pitchFamily="18" charset="0"/>
              </a:rPr>
              <a:t>Форми співробітництва</a:t>
            </a:r>
            <a:endParaRPr lang="uk-UA" altLang="cs-CZ" sz="2700" noProof="1">
              <a:solidFill>
                <a:srgbClr val="002060"/>
              </a:solidFill>
              <a:latin typeface="+mn-lt"/>
              <a:ea typeface="Times" panose="02020603050405020304" pitchFamily="18" charset="0"/>
              <a:cs typeface="Times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738305"/>
          <p:cNvSpPr>
            <a:spLocks noGrp="1" noChangeArrowheads="1"/>
          </p:cNvSpPr>
          <p:nvPr>
            <p:ph type="title"/>
          </p:nvPr>
        </p:nvSpPr>
        <p:spPr>
          <a:xfrm>
            <a:off x="1016000" y="407723"/>
            <a:ext cx="7729538" cy="4937125"/>
          </a:xfrm>
        </p:spPr>
        <p:txBody>
          <a:bodyPr/>
          <a:lstStyle/>
          <a:p>
            <a:pPr algn="ctr" eaLnBrk="1" hangingPunct="1"/>
            <a:r>
              <a:rPr lang="uk-UA" altLang="ru-RU" sz="2800" dirty="0" smtClean="0">
                <a:latin typeface="+mn-lt"/>
              </a:rPr>
              <a:t>Що треба визначити, перш ніж вести офіційні переговори?</a:t>
            </a:r>
            <a:r>
              <a:rPr lang="en-US" altLang="ru-RU" sz="2800" dirty="0" smtClean="0">
                <a:latin typeface="+mn-lt"/>
              </a:rPr>
              <a:t/>
            </a:r>
            <a:br>
              <a:rPr lang="en-US" altLang="ru-RU" sz="2800" dirty="0" smtClean="0">
                <a:latin typeface="+mn-lt"/>
              </a:rPr>
            </a:br>
            <a:r>
              <a:rPr lang="uk-UA" altLang="ru-RU" sz="2800" b="0" dirty="0" smtClean="0">
                <a:latin typeface="+mn-lt"/>
              </a:rPr>
              <a:t/>
            </a:r>
            <a:br>
              <a:rPr lang="uk-UA" altLang="ru-RU" sz="2800" b="0" dirty="0" smtClean="0">
                <a:latin typeface="+mn-lt"/>
              </a:rPr>
            </a:br>
            <a:r>
              <a:rPr lang="uk-UA" altLang="ru-RU" sz="2800" b="0" dirty="0" smtClean="0">
                <a:latin typeface="+mn-lt"/>
              </a:rPr>
              <a:t/>
            </a:r>
            <a:br>
              <a:rPr lang="uk-UA" altLang="ru-RU" sz="2800" b="0" dirty="0" smtClean="0">
                <a:latin typeface="+mn-lt"/>
              </a:rPr>
            </a:br>
            <a:r>
              <a:rPr lang="uk-UA" altLang="ru-RU" sz="2400" b="0" dirty="0" smtClean="0">
                <a:latin typeface="+mn-lt"/>
              </a:rPr>
              <a:t>- ступінь затребуваності вирішення питань місцевого значення через організацію </a:t>
            </a:r>
            <a:r>
              <a:rPr lang="uk-UA" altLang="ru-RU" sz="2400" b="0" dirty="0" smtClean="0">
                <a:latin typeface="+mn-lt"/>
              </a:rPr>
              <a:t>ММС </a:t>
            </a:r>
            <a:r>
              <a:rPr lang="uk-UA" altLang="ru-RU" sz="2400" b="0" dirty="0" smtClean="0">
                <a:latin typeface="+mn-lt"/>
              </a:rPr>
              <a:t>із сусідніми </a:t>
            </a:r>
            <a:r>
              <a:rPr lang="uk-UA" altLang="ru-RU" sz="2400" b="0" dirty="0" smtClean="0">
                <a:latin typeface="+mn-lt"/>
              </a:rPr>
              <a:t>громадами</a:t>
            </a:r>
            <a:r>
              <a:rPr lang="uk-UA" altLang="ru-RU" sz="2400" b="0" dirty="0" smtClean="0">
                <a:latin typeface="+mn-lt"/>
              </a:rPr>
              <a:t/>
            </a:r>
            <a:br>
              <a:rPr lang="uk-UA" altLang="ru-RU" sz="2400" b="0" dirty="0" smtClean="0">
                <a:latin typeface="+mn-lt"/>
              </a:rPr>
            </a:br>
            <a:r>
              <a:rPr lang="uk-UA" altLang="ru-RU" sz="2400" b="0" dirty="0" smtClean="0">
                <a:latin typeface="+mn-lt"/>
              </a:rPr>
              <a:t/>
            </a:r>
            <a:br>
              <a:rPr lang="uk-UA" altLang="ru-RU" sz="2400" b="0" dirty="0" smtClean="0">
                <a:latin typeface="+mn-lt"/>
              </a:rPr>
            </a:br>
            <a:r>
              <a:rPr lang="uk-UA" altLang="ru-RU" sz="2400" b="0" dirty="0" smtClean="0">
                <a:latin typeface="+mn-lt"/>
              </a:rPr>
              <a:t>- форму, за якою організовуватиметься співробітництво</a:t>
            </a:r>
            <a:br>
              <a:rPr lang="uk-UA" altLang="ru-RU" sz="2400" b="0" dirty="0" smtClean="0">
                <a:latin typeface="+mn-lt"/>
              </a:rPr>
            </a:br>
            <a:r>
              <a:rPr lang="uk-UA" altLang="ru-RU" sz="2400" b="0" dirty="0" smtClean="0">
                <a:latin typeface="+mn-lt"/>
              </a:rPr>
              <a:t/>
            </a:r>
            <a:br>
              <a:rPr lang="uk-UA" altLang="ru-RU" sz="2400" b="0" dirty="0" smtClean="0">
                <a:latin typeface="+mn-lt"/>
              </a:rPr>
            </a:br>
            <a:r>
              <a:rPr lang="uk-UA" altLang="ru-RU" sz="2400" b="0" dirty="0" smtClean="0">
                <a:latin typeface="+mn-lt"/>
              </a:rPr>
              <a:t>- роль кожного суб'єкта співробітництва</a:t>
            </a:r>
            <a:br>
              <a:rPr lang="uk-UA" altLang="ru-RU" sz="2400" b="0" dirty="0" smtClean="0">
                <a:latin typeface="+mn-lt"/>
              </a:rPr>
            </a:br>
            <a:r>
              <a:rPr lang="uk-UA" altLang="ru-RU" sz="2400" b="0" dirty="0" smtClean="0">
                <a:latin typeface="+mn-lt"/>
              </a:rPr>
              <a:t/>
            </a:r>
            <a:br>
              <a:rPr lang="uk-UA" altLang="ru-RU" sz="2400" b="0" dirty="0" smtClean="0">
                <a:latin typeface="+mn-lt"/>
              </a:rPr>
            </a:br>
            <a:r>
              <a:rPr lang="uk-UA" altLang="ru-RU" sz="2400" b="0" dirty="0" smtClean="0">
                <a:latin typeface="+mn-lt"/>
              </a:rPr>
              <a:t>- розмір витрат та джерела фінансування</a:t>
            </a:r>
            <a:br>
              <a:rPr lang="uk-UA" altLang="ru-RU" sz="2400" b="0" dirty="0" smtClean="0">
                <a:latin typeface="+mn-lt"/>
              </a:rPr>
            </a:br>
            <a:r>
              <a:rPr lang="uk-UA" altLang="ru-RU" sz="2400" b="0" dirty="0" smtClean="0">
                <a:latin typeface="+mn-lt"/>
              </a:rPr>
              <a:t/>
            </a:r>
            <a:br>
              <a:rPr lang="uk-UA" altLang="ru-RU" sz="2400" b="0" dirty="0" smtClean="0">
                <a:latin typeface="+mn-lt"/>
              </a:rPr>
            </a:br>
            <a:r>
              <a:rPr lang="uk-UA" altLang="ru-RU" sz="2400" b="0" dirty="0" smtClean="0">
                <a:latin typeface="+mn-lt"/>
              </a:rPr>
              <a:t>- термін </a:t>
            </a:r>
            <a:r>
              <a:rPr lang="uk-UA" altLang="ru-RU" sz="2400" b="0" dirty="0" smtClean="0">
                <a:latin typeface="+mn-lt"/>
              </a:rPr>
              <a:t>ММС </a:t>
            </a:r>
            <a:r>
              <a:rPr lang="uk-UA" altLang="ru-RU" sz="2400" b="0" dirty="0" smtClean="0">
                <a:latin typeface="+mn-lt"/>
              </a:rPr>
              <a:t>та передбачувані вигоди, тощо</a:t>
            </a:r>
          </a:p>
        </p:txBody>
      </p:sp>
      <p:sp>
        <p:nvSpPr>
          <p:cNvPr id="36867" name="Slide Number Placeholder 1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7094538" y="6530975"/>
            <a:ext cx="1866900" cy="182563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defTabSz="895350">
              <a:buSzPct val="120000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144463" indent="-142875" defTabSz="895350">
              <a:buSzPct val="120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295275" indent="-149225" defTabSz="895350"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431800" indent="-134938" defTabSz="895350">
              <a:buSzPct val="89000"/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582613" indent="-149225" defTabSz="895350"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10398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14970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19542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2411413" indent="-149225" defTabSz="895350" eaLnBrk="0" fontAlgn="base" hangingPunct="0">
              <a:spcBef>
                <a:spcPct val="0"/>
              </a:spcBef>
              <a:spcAft>
                <a:spcPct val="0"/>
              </a:spcAft>
              <a:buSzPct val="7500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SzTx/>
              <a:buFontTx/>
              <a:buNone/>
            </a:pPr>
            <a:fld id="{11372BE7-39E7-4D54-B950-C1B55EDF9ED3}" type="slidenum">
              <a:rPr altLang="en-US" sz="12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pPr>
                <a:buSzTx/>
                <a:buFontTx/>
                <a:buNone/>
              </a:pPr>
              <a:t>8</a:t>
            </a:fld>
            <a:endParaRPr lang="uk-UA" altLang="en-US" sz="1200" smtClean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DBB0048A-42D8-410D-82C4-048E7BF2B039}" vid="{8109B013-ABF1-4C49-B2FB-76E6CCB8CB4B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152</TotalTime>
  <Pages>0</Pages>
  <Words>746</Words>
  <Characters>0</Characters>
  <Application>Microsoft Office PowerPoint</Application>
  <DocSecurity>0</DocSecurity>
  <PresentationFormat>Произвольный</PresentationFormat>
  <Lines>0</Lines>
  <Paragraphs>118</Paragraphs>
  <Slides>29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PF Square Sans Pro Light</vt:lpstr>
      <vt:lpstr>Times</vt:lpstr>
      <vt:lpstr>Times New Roman</vt:lpstr>
      <vt:lpstr>Тема1</vt:lpstr>
      <vt:lpstr>TCLayout.ActiveDocument</vt:lpstr>
      <vt:lpstr>ММС  міжмуніципальне співробітництво</vt:lpstr>
      <vt:lpstr>Громади України</vt:lpstr>
      <vt:lpstr>Огляд сучасних умов для СТГ</vt:lpstr>
      <vt:lpstr>Міжмуніципальне співробітництво</vt:lpstr>
      <vt:lpstr>Економічні переваги ММС </vt:lpstr>
      <vt:lpstr>Переваги ММС </vt:lpstr>
      <vt:lpstr>Презентация PowerPoint</vt:lpstr>
      <vt:lpstr> 1.Делегування одному із суб'єктів співробітництва іншими суб'єктами співробітництва виконання одного чи кількох завдань з передачею йому відповідних ресурсів.  2. Реалізація спільних проектів, що передбачає координацію діяльності суб'єктів співробітництва та акумулювання ними на визначений період ресурсів з метою спільного здійснення відповідних заходів.  3. Спільного фінансування (утримання) суб'єктами співробітництва підприємств, установ та організацій комунальної форми власності - інфраструктурних об'єктів.  4. Утворення суб'єктами співробітництва спільних комунальних підприємств, установ та організацій - спільних інфраструктурних об'єктів.  5. Утворення суб'єктами співробітництва спільного органу управління для спільного виконання визначених законом повноважень. </vt:lpstr>
      <vt:lpstr>Що треба визначити, перш ніж вести офіційні переговори?   - ступінь затребуваності вирішення питань місцевого значення через організацію ММС із сусідніми громадами  - форму, за якою організовуватиметься співробітництво  - роль кожного суб'єкта співробітництва  - розмір витрат та джерела фінансування  - термін ММС та передбачувані вигоди, тощо</vt:lpstr>
      <vt:lpstr>Стаття 15. Як скористатися державною підтримкою</vt:lpstr>
      <vt:lpstr>Приклад. Основні форми ММС в федеральній землі Гессен:  - Водопостачання та каналізація - Громадський порядок - Туризм - Утилізація відходів та прибирання вулиць - Спільний РАГС - Пожежна безпека - Бюджетне  (касове) управіння - Електронна обробка даних - Генерація відновлювальної енергії - Спільні промислові зони - Спільне управління персоналом - Спільне забезпечення широкополосним інтернетом - Спільний номер адміністрації 115</vt:lpstr>
      <vt:lpstr>Необхідно показувати людям як було до, і як стало після на проміжних цілях!</vt:lpstr>
      <vt:lpstr>Всіляке заохочення – це майбутні справи.</vt:lpstr>
      <vt:lpstr>Нові проекти</vt:lpstr>
      <vt:lpstr>Результат методу</vt:lpstr>
      <vt:lpstr>Презентация PowerPoint</vt:lpstr>
      <vt:lpstr>В Польщі всі згідно закону мусять сплачувати за вивезення сміття, а в нас?</vt:lpstr>
      <vt:lpstr>Словаччина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Програма розвитку </vt:lpstr>
      <vt:lpstr>Презентация PowerPoint</vt:lpstr>
      <vt:lpstr>Презентация PowerPoint</vt:lpstr>
      <vt:lpstr>РЕЗУЛЬТАТИ РЕАЛІЗАЦІЇ СПІВРОБІТНИЦТВА фТЕРИТОРІАЛЬНИХ ГРОМАД </vt:lpstr>
      <vt:lpstr>Презентация PowerPoint</vt:lpstr>
    </vt:vector>
  </TitlesOfParts>
  <Manager/>
  <Company>Corporate</Company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subject/>
  <dc:creator>Corporate</dc:creator>
  <cp:keywords>Message Universal Template A4</cp:keywords>
  <dc:description>Version 1.1</dc:description>
  <cp:lastModifiedBy>Artem Vivdych</cp:lastModifiedBy>
  <cp:revision>895</cp:revision>
  <cp:lastPrinted>2007-08-07T13:04:49Z</cp:lastPrinted>
  <dcterms:created xsi:type="dcterms:W3CDTF">2007-02-05T14:08:06Z</dcterms:created>
  <dcterms:modified xsi:type="dcterms:W3CDTF">2017-09-21T06:10:50Z</dcterms:modified>
  <cp:category>POT - A4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niversal Objects">
    <vt:bool>true</vt:bool>
  </property>
  <property fmtid="{D5CDD505-2E9C-101B-9397-08002B2CF9AE}" pid="3" name="McKPaperSize">
    <vt:lpwstr>A4</vt:lpwstr>
  </property>
  <property fmtid="{D5CDD505-2E9C-101B-9397-08002B2CF9AE}" pid="4" name="NotesPageLayout">
    <vt:lpwstr>Message</vt:lpwstr>
  </property>
  <property fmtid="{D5CDD505-2E9C-101B-9397-08002B2CF9AE}" pid="5" name="Event">
    <vt:lpwstr/>
  </property>
  <property fmtid="{D5CDD505-2E9C-101B-9397-08002B2CF9AE}" pid="6" name="Delivery Date">
    <vt:lpwstr>������ 2007 �.</vt:lpwstr>
  </property>
  <property fmtid="{D5CDD505-2E9C-101B-9397-08002B2CF9AE}" pid="7" name="Title">
    <vt:lpwstr>Title</vt:lpwstr>
  </property>
  <property fmtid="{D5CDD505-2E9C-101B-9397-08002B2CF9AE}" pid="8" name="Final">
    <vt:bool>true</vt:bool>
  </property>
  <property fmtid="{D5CDD505-2E9C-101B-9397-08002B2CF9AE}" pid="9" name="DocID">
    <vt:lpwstr/>
  </property>
  <property fmtid="{D5CDD505-2E9C-101B-9397-08002B2CF9AE}" pid="10" name="DocIDinTitle">
    <vt:bool>false</vt:bool>
  </property>
  <property fmtid="{D5CDD505-2E9C-101B-9397-08002B2CF9AE}" pid="11" name="DocIDinSlide">
    <vt:bool>false</vt:bool>
  </property>
  <property fmtid="{D5CDD505-2E9C-101B-9397-08002B2CF9AE}" pid="12" name="DocIDPosition">
    <vt:r8>0</vt:r8>
  </property>
  <property fmtid="{D5CDD505-2E9C-101B-9397-08002B2CF9AE}" pid="13" name="KSOProductBuildVer">
    <vt:lpwstr>1033-10.2.0.5811</vt:lpwstr>
  </property>
</Properties>
</file>